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666" r:id="rId2"/>
    <p:sldId id="628" r:id="rId3"/>
    <p:sldId id="296" r:id="rId4"/>
    <p:sldId id="626" r:id="rId5"/>
    <p:sldId id="631" r:id="rId6"/>
    <p:sldId id="632" r:id="rId7"/>
    <p:sldId id="650" r:id="rId8"/>
    <p:sldId id="634" r:id="rId9"/>
    <p:sldId id="636" r:id="rId10"/>
    <p:sldId id="639" r:id="rId11"/>
    <p:sldId id="642" r:id="rId12"/>
    <p:sldId id="644" r:id="rId13"/>
    <p:sldId id="256" r:id="rId14"/>
    <p:sldId id="625" r:id="rId15"/>
    <p:sldId id="808" r:id="rId16"/>
    <p:sldId id="838" r:id="rId17"/>
    <p:sldId id="835" r:id="rId18"/>
    <p:sldId id="839" r:id="rId19"/>
    <p:sldId id="619" r:id="rId20"/>
    <p:sldId id="837" r:id="rId21"/>
    <p:sldId id="273" r:id="rId22"/>
    <p:sldId id="335" r:id="rId23"/>
  </p:sldIdLst>
  <p:sldSz cx="24387175" cy="13716000"/>
  <p:notesSz cx="6858000" cy="923925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066">
          <p15:clr>
            <a:srgbClr val="A4A3A4"/>
          </p15:clr>
        </p15:guide>
        <p15:guide id="4" orient="horz" pos="3832">
          <p15:clr>
            <a:srgbClr val="A4A3A4"/>
          </p15:clr>
        </p15:guide>
        <p15:guide id="5"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C2C2C"/>
    <a:srgbClr val="410B0E"/>
    <a:srgbClr val="FFFFFF"/>
    <a:srgbClr val="404040"/>
    <a:srgbClr val="69A12B"/>
    <a:srgbClr val="548222"/>
    <a:srgbClr val="669900"/>
    <a:srgbClr val="E4B10E"/>
    <a:srgbClr val="F2C2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58" autoAdjust="0"/>
    <p:restoredTop sz="81344" autoAdjust="0"/>
  </p:normalViewPr>
  <p:slideViewPr>
    <p:cSldViewPr snapToGrid="0">
      <p:cViewPr varScale="1">
        <p:scale>
          <a:sx n="32" d="100"/>
          <a:sy n="32" d="100"/>
        </p:scale>
        <p:origin x="232" y="680"/>
      </p:cViewPr>
      <p:guideLst>
        <p:guide orient="horz" pos="2160"/>
        <p:guide pos="3840"/>
        <p:guide orient="horz" pos="1066"/>
        <p:guide orient="horz" pos="3832"/>
        <p:guide pos="7681"/>
      </p:guideLst>
    </p:cSldViewPr>
  </p:slideViewPr>
  <p:notesTextViewPr>
    <p:cViewPr>
      <p:scale>
        <a:sx n="1" d="1"/>
        <a:sy n="1" d="1"/>
      </p:scale>
      <p:origin x="0" y="0"/>
    </p:cViewPr>
  </p:notesTextViewPr>
  <p:notesViewPr>
    <p:cSldViewPr snapToGrid="0">
      <p:cViewPr varScale="1">
        <p:scale>
          <a:sx n="60" d="100"/>
          <a:sy n="60" d="100"/>
        </p:scale>
        <p:origin x="2500"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67"/>
          </a:xfrm>
          <a:prstGeom prst="rect">
            <a:avLst/>
          </a:prstGeom>
        </p:spPr>
        <p:txBody>
          <a:bodyPr vert="horz" lIns="92382" tIns="46191" rIns="92382" bIns="46191"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63567"/>
          </a:xfrm>
          <a:prstGeom prst="rect">
            <a:avLst/>
          </a:prstGeom>
        </p:spPr>
        <p:txBody>
          <a:bodyPr vert="horz" lIns="92382" tIns="46191" rIns="92382" bIns="46191" rtlCol="0"/>
          <a:lstStyle>
            <a:lvl1pPr algn="r">
              <a:defRPr sz="1200">
                <a:latin typeface="Arial" panose="020B0604020202020204" pitchFamily="34" charset="0"/>
              </a:defRPr>
            </a:lvl1pPr>
          </a:lstStyle>
          <a:p>
            <a:fld id="{340C6A82-D106-4152-BA23-6A9F367D6C43}" type="datetimeFigureOut">
              <a:rPr lang="en-US" smtClean="0"/>
              <a:pPr/>
              <a:t>4/29/19</a:t>
            </a:fld>
            <a:endParaRPr lang="en-US" dirty="0"/>
          </a:p>
        </p:txBody>
      </p:sp>
      <p:sp>
        <p:nvSpPr>
          <p:cNvPr id="4" name="Slide Image Placeholder 3"/>
          <p:cNvSpPr>
            <a:spLocks noGrp="1" noRot="1" noChangeAspect="1"/>
          </p:cNvSpPr>
          <p:nvPr>
            <p:ph type="sldImg" idx="2"/>
          </p:nvPr>
        </p:nvSpPr>
        <p:spPr>
          <a:xfrm>
            <a:off x="657225" y="1155700"/>
            <a:ext cx="5543550" cy="3117850"/>
          </a:xfrm>
          <a:prstGeom prst="rect">
            <a:avLst/>
          </a:prstGeom>
          <a:noFill/>
          <a:ln w="12700">
            <a:solidFill>
              <a:prstClr val="black"/>
            </a:solidFill>
          </a:ln>
        </p:spPr>
        <p:txBody>
          <a:bodyPr vert="horz" lIns="92382" tIns="46191" rIns="92382" bIns="46191" rtlCol="0" anchor="ctr"/>
          <a:lstStyle/>
          <a:p>
            <a:endParaRPr lang="en-US" dirty="0"/>
          </a:p>
        </p:txBody>
      </p:sp>
      <p:sp>
        <p:nvSpPr>
          <p:cNvPr id="5" name="Notes Placeholder 4"/>
          <p:cNvSpPr>
            <a:spLocks noGrp="1"/>
          </p:cNvSpPr>
          <p:nvPr>
            <p:ph type="body" sz="quarter" idx="3"/>
          </p:nvPr>
        </p:nvSpPr>
        <p:spPr>
          <a:xfrm>
            <a:off x="685800" y="4446389"/>
            <a:ext cx="5486400" cy="3637954"/>
          </a:xfrm>
          <a:prstGeom prst="rect">
            <a:avLst/>
          </a:prstGeom>
        </p:spPr>
        <p:txBody>
          <a:bodyPr vert="horz" lIns="92382" tIns="46191" rIns="92382" bIns="4619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75685"/>
            <a:ext cx="2971800" cy="463566"/>
          </a:xfrm>
          <a:prstGeom prst="rect">
            <a:avLst/>
          </a:prstGeom>
        </p:spPr>
        <p:txBody>
          <a:bodyPr vert="horz" lIns="92382" tIns="46191" rIns="92382" bIns="46191"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775685"/>
            <a:ext cx="2971800" cy="463566"/>
          </a:xfrm>
          <a:prstGeom prst="rect">
            <a:avLst/>
          </a:prstGeom>
        </p:spPr>
        <p:txBody>
          <a:bodyPr vert="horz" lIns="92382" tIns="46191" rIns="92382" bIns="46191" rtlCol="0" anchor="b"/>
          <a:lstStyle>
            <a:lvl1pPr algn="r">
              <a:defRPr sz="1200">
                <a:latin typeface="Arial" panose="020B0604020202020204" pitchFamily="34" charset="0"/>
              </a:defRPr>
            </a:lvl1pPr>
          </a:lstStyle>
          <a:p>
            <a:fld id="{5D501632-D087-415E-8EF8-CA1F465EB18D}" type="slidenum">
              <a:rPr lang="en-US" smtClean="0"/>
              <a:pPr/>
              <a:t>‹#›</a:t>
            </a:fld>
            <a:endParaRPr lang="en-US" dirty="0"/>
          </a:p>
        </p:txBody>
      </p:sp>
    </p:spTree>
    <p:extLst>
      <p:ext uri="{BB962C8B-B14F-4D97-AF65-F5344CB8AC3E}">
        <p14:creationId xmlns:p14="http://schemas.microsoft.com/office/powerpoint/2010/main" val="96753709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Arial" panose="020B0604020202020204" pitchFamily="34" charset="0"/>
        <a:ea typeface="+mn-ea"/>
        <a:cs typeface="+mn-cs"/>
      </a:defRPr>
    </a:lvl1pPr>
    <a:lvl2pPr marL="914446" algn="l" defTabSz="1828891" rtl="0" eaLnBrk="1" latinLnBrk="0" hangingPunct="1">
      <a:defRPr sz="2400" kern="1200">
        <a:solidFill>
          <a:schemeClr val="tx1"/>
        </a:solidFill>
        <a:latin typeface="Arial" panose="020B0604020202020204" pitchFamily="34" charset="0"/>
        <a:ea typeface="+mn-ea"/>
        <a:cs typeface="+mn-cs"/>
      </a:defRPr>
    </a:lvl2pPr>
    <a:lvl3pPr marL="1828891" algn="l" defTabSz="1828891" rtl="0" eaLnBrk="1" latinLnBrk="0" hangingPunct="1">
      <a:defRPr sz="2400" kern="1200">
        <a:solidFill>
          <a:schemeClr val="tx1"/>
        </a:solidFill>
        <a:latin typeface="Arial" panose="020B0604020202020204" pitchFamily="34" charset="0"/>
        <a:ea typeface="+mn-ea"/>
        <a:cs typeface="+mn-cs"/>
      </a:defRPr>
    </a:lvl3pPr>
    <a:lvl4pPr marL="2743337" algn="l" defTabSz="1828891" rtl="0" eaLnBrk="1" latinLnBrk="0" hangingPunct="1">
      <a:defRPr sz="2400" kern="1200">
        <a:solidFill>
          <a:schemeClr val="tx1"/>
        </a:solidFill>
        <a:latin typeface="Arial" panose="020B0604020202020204" pitchFamily="34" charset="0"/>
        <a:ea typeface="+mn-ea"/>
        <a:cs typeface="+mn-cs"/>
      </a:defRPr>
    </a:lvl4pPr>
    <a:lvl5pPr marL="3657783" algn="l" defTabSz="1828891" rtl="0" eaLnBrk="1" latinLnBrk="0" hangingPunct="1">
      <a:defRPr sz="2400" kern="1200">
        <a:solidFill>
          <a:schemeClr val="tx1"/>
        </a:solidFill>
        <a:latin typeface="Arial" panose="020B0604020202020204" pitchFamily="34" charset="0"/>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ew.usgbc.org/leed"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new.usgbc.org/leed-v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rcskoru.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LEED</a:t>
            </a:r>
            <a:r>
              <a:rPr lang="en-US" sz="1000" dirty="0"/>
              <a:t> is the world’s rating system for the design, construction and operation of high-performance green buildings. For the last 18 years, the various versions of LEED have pushed the global green building market forward progressively, with more than 93,000 registered and certified projects and a total of 19.3 billion square feet of space used worldwide.</a:t>
            </a:r>
          </a:p>
          <a:p>
            <a:endParaRPr lang="en-US" sz="1000" dirty="0"/>
          </a:p>
          <a:p>
            <a:r>
              <a:rPr lang="en-US" sz="1000" dirty="0"/>
              <a:t>In a world that is constantly evolving, one of the hallmarks of LEED is “continuous improvement.” With each new version, LEED raises the bar to increase the impact on our built environment. USGBC has also been working to ensure that LEED not only meets different markets where they are, but also that the rating system accelerates the speed with which the market moves.</a:t>
            </a:r>
          </a:p>
          <a:p>
            <a:endParaRPr lang="en-US" sz="1000" dirty="0"/>
          </a:p>
          <a:p>
            <a:r>
              <a:rPr lang="en-US" sz="1000" dirty="0"/>
              <a:t>Ensures sustainability, resource efficiency, and is better for the bottom line</a:t>
            </a:r>
          </a:p>
          <a:p>
            <a:endParaRPr lang="en-US" sz="1000" dirty="0"/>
          </a:p>
          <a:p>
            <a:r>
              <a:rPr lang="en-US" sz="1000" dirty="0"/>
              <a:t>Concise framework for identifying &amp; implementing practical &amp; measurable green building design, construction, operations &amp; maintenance strategies and solutions.</a:t>
            </a:r>
          </a:p>
          <a:p>
            <a:endParaRPr lang="en-US" sz="1000" dirty="0"/>
          </a:p>
          <a:p>
            <a:r>
              <a:rPr lang="en-US" sz="1000" dirty="0"/>
              <a:t>After the widespread success of LEED 2009, we wanted to raise the bar on the market. As green builders, it’s not just our job to be efficient with our construction and design, but to give the environment more than we receive. Today, </a:t>
            </a:r>
            <a:r>
              <a:rPr lang="en-US" sz="1000" dirty="0">
                <a:hlinkClick r:id="rId4"/>
              </a:rPr>
              <a:t>LEED v4</a:t>
            </a:r>
            <a:r>
              <a:rPr lang="en-US" sz="1000" dirty="0"/>
              <a:t> is the most rigorous green building rating system in the world. From improving energy performance to emphasizing human health and integrative building design, LEED is encouraging project teams to operate beyond the status quo.</a:t>
            </a:r>
          </a:p>
          <a:p>
            <a:r>
              <a:rPr lang="en-US" sz="1000" dirty="0"/>
              <a:t>Enter LEED v4.1: LEED v4.1 is not a full version change, but rather an incremental update to the LEED rating systems. LEED v4.1 will be our most inclusive and transparent platform to date. That’s because our most important requirement for adoption will come from our most valuable resource of all—</a:t>
            </a:r>
            <a:r>
              <a:rPr lang="en-US" sz="1000" i="1" dirty="0"/>
              <a:t>you</a:t>
            </a:r>
            <a:r>
              <a:rPr lang="en-US" sz="1000" dirty="0"/>
              <a:t>!</a:t>
            </a:r>
          </a:p>
        </p:txBody>
      </p:sp>
    </p:spTree>
    <p:extLst>
      <p:ext uri="{BB962C8B-B14F-4D97-AF65-F5344CB8AC3E}">
        <p14:creationId xmlns:p14="http://schemas.microsoft.com/office/powerpoint/2010/main" val="60803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Integrative Design</a:t>
            </a:r>
          </a:p>
        </p:txBody>
      </p:sp>
      <p:sp>
        <p:nvSpPr>
          <p:cNvPr id="4" name="Slide Number Placeholder 3"/>
          <p:cNvSpPr>
            <a:spLocks noGrp="1"/>
          </p:cNvSpPr>
          <p:nvPr>
            <p:ph type="sldNum" sz="quarter" idx="5"/>
          </p:nvPr>
        </p:nvSpPr>
        <p:spPr/>
        <p:txBody>
          <a:bodyPr/>
          <a:lstStyle/>
          <a:p>
            <a:fld id="{5D501632-D087-415E-8EF8-CA1F465EB18D}" type="slidenum">
              <a:rPr lang="en-US" smtClean="0"/>
              <a:pPr/>
              <a:t>10</a:t>
            </a:fld>
            <a:endParaRPr lang="en-US" dirty="0"/>
          </a:p>
        </p:txBody>
      </p:sp>
    </p:spTree>
    <p:extLst>
      <p:ext uri="{BB962C8B-B14F-4D97-AF65-F5344CB8AC3E}">
        <p14:creationId xmlns:p14="http://schemas.microsoft.com/office/powerpoint/2010/main" val="985632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Third-party verification helps guarantee that each project saves energy, water and other resources, reducing the overall environmental impact.</a:t>
            </a:r>
          </a:p>
        </p:txBody>
      </p:sp>
      <p:sp>
        <p:nvSpPr>
          <p:cNvPr id="4" name="Slide Number Placeholder 3"/>
          <p:cNvSpPr>
            <a:spLocks noGrp="1"/>
          </p:cNvSpPr>
          <p:nvPr>
            <p:ph type="sldNum" sz="quarter" idx="5"/>
          </p:nvPr>
        </p:nvSpPr>
        <p:spPr/>
        <p:txBody>
          <a:bodyPr/>
          <a:lstStyle/>
          <a:p>
            <a:fld id="{5D501632-D087-415E-8EF8-CA1F465EB18D}" type="slidenum">
              <a:rPr lang="en-US" smtClean="0"/>
              <a:pPr/>
              <a:t>11</a:t>
            </a:fld>
            <a:endParaRPr lang="en-US" dirty="0"/>
          </a:p>
        </p:txBody>
      </p:sp>
    </p:spTree>
    <p:extLst>
      <p:ext uri="{BB962C8B-B14F-4D97-AF65-F5344CB8AC3E}">
        <p14:creationId xmlns:p14="http://schemas.microsoft.com/office/powerpoint/2010/main" val="1993691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01632-D087-415E-8EF8-CA1F465EB18D}" type="slidenum">
              <a:rPr lang="en-US" smtClean="0"/>
              <a:pPr/>
              <a:t>12</a:t>
            </a:fld>
            <a:endParaRPr lang="en-US" dirty="0"/>
          </a:p>
        </p:txBody>
      </p:sp>
    </p:spTree>
    <p:extLst>
      <p:ext uri="{BB962C8B-B14F-4D97-AF65-F5344CB8AC3E}">
        <p14:creationId xmlns:p14="http://schemas.microsoft.com/office/powerpoint/2010/main" val="1784162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01632-D087-415E-8EF8-CA1F465EB18D}" type="slidenum">
              <a:rPr lang="en-US" smtClean="0"/>
              <a:pPr/>
              <a:t>13</a:t>
            </a:fld>
            <a:endParaRPr lang="en-US" dirty="0"/>
          </a:p>
        </p:txBody>
      </p:sp>
    </p:spTree>
    <p:extLst>
      <p:ext uri="{BB962C8B-B14F-4D97-AF65-F5344CB8AC3E}">
        <p14:creationId xmlns:p14="http://schemas.microsoft.com/office/powerpoint/2010/main" val="1865897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01632-D087-415E-8EF8-CA1F465EB18D}" type="slidenum">
              <a:rPr lang="en-US" smtClean="0"/>
              <a:pPr/>
              <a:t>14</a:t>
            </a:fld>
            <a:endParaRPr lang="en-US" dirty="0"/>
          </a:p>
        </p:txBody>
      </p:sp>
    </p:spTree>
    <p:extLst>
      <p:ext uri="{BB962C8B-B14F-4D97-AF65-F5344CB8AC3E}">
        <p14:creationId xmlns:p14="http://schemas.microsoft.com/office/powerpoint/2010/main" val="1624639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1171575"/>
            <a:ext cx="5619750" cy="3160713"/>
          </a:xfrm>
        </p:spPr>
      </p:sp>
      <p:sp>
        <p:nvSpPr>
          <p:cNvPr id="3" name="Notes Placeholder 2"/>
          <p:cNvSpPr>
            <a:spLocks noGrp="1"/>
          </p:cNvSpPr>
          <p:nvPr>
            <p:ph type="body" idx="1"/>
          </p:nvPr>
        </p:nvSpPr>
        <p:spPr/>
        <p:txBody>
          <a:bodyPr/>
          <a:lstStyle/>
          <a:p>
            <a:r>
              <a:rPr lang="en-US" sz="1000" b="1" dirty="0"/>
              <a:t>LEED v4.1 is bigger, stronger, bolder:</a:t>
            </a:r>
            <a:endParaRPr lang="en-US" sz="1000" dirty="0"/>
          </a:p>
          <a:p>
            <a:pPr lvl="0"/>
            <a:r>
              <a:rPr lang="en-US" sz="1000" dirty="0"/>
              <a:t>Bigger: LEED v4.1 is for all – it is more inclusive and allows projects to earn LEED points through building performance monitoring, scoring and analytics powered by </a:t>
            </a:r>
            <a:r>
              <a:rPr lang="en-US" sz="1000" u="sng" dirty="0">
                <a:hlinkClick r:id="rId3"/>
              </a:rPr>
              <a:t>Arc</a:t>
            </a:r>
            <a:r>
              <a:rPr lang="en-US" sz="1000" dirty="0"/>
              <a:t>.</a:t>
            </a:r>
          </a:p>
          <a:p>
            <a:pPr lvl="0"/>
            <a:r>
              <a:rPr lang="en-US" sz="1000" dirty="0"/>
              <a:t>Stronger: LEED v4.1 continues to drive performance. In fact, performance outcomes are fully integrated into LEED v4.1 so that you can measure performance on an ongoing basis.</a:t>
            </a:r>
          </a:p>
          <a:p>
            <a:pPr lvl="0"/>
            <a:r>
              <a:rPr lang="en-US" sz="1000" dirty="0"/>
              <a:t>Bolder: Lessons learned from those in the market using LEED v4 and over the last twenty years have led us to take a deeper look at existing buildings, residential projects and cities to develop unique solutions that address unique markets.</a:t>
            </a:r>
          </a:p>
          <a:p>
            <a:pPr defTabSz="923818">
              <a:defRPr/>
            </a:pPr>
            <a:endParaRPr lang="en-US" sz="1000" dirty="0">
              <a:latin typeface="Arial" charset="0"/>
              <a:ea typeface="Arial" charset="0"/>
              <a:cs typeface="Arial" charset="0"/>
            </a:endParaRPr>
          </a:p>
          <a:p>
            <a:pPr defTabSz="923818">
              <a:defRPr/>
            </a:pPr>
            <a:r>
              <a:rPr lang="en-US" sz="1000" dirty="0">
                <a:latin typeface="Arial" charset="0"/>
                <a:ea typeface="Arial" charset="0"/>
                <a:cs typeface="Arial" charset="0"/>
              </a:rPr>
              <a:t>ALL IN </a:t>
            </a:r>
          </a:p>
          <a:p>
            <a:pPr defTabSz="923818">
              <a:defRPr/>
            </a:pPr>
            <a:endParaRPr lang="en-US" sz="1000" dirty="0">
              <a:latin typeface="Arial" charset="0"/>
              <a:ea typeface="Arial" charset="0"/>
              <a:cs typeface="Arial" charset="0"/>
            </a:endParaRPr>
          </a:p>
          <a:p>
            <a:r>
              <a:rPr lang="en-US" sz="1000" dirty="0"/>
              <a:t>LEED v4.1 will deliver:</a:t>
            </a:r>
            <a:endParaRPr lang="en-US" sz="1000" b="1" dirty="0"/>
          </a:p>
          <a:p>
            <a:pPr marL="346432" indent="-346432">
              <a:buFont typeface="Arial" charset="0"/>
              <a:buChar char="•"/>
            </a:pPr>
            <a:r>
              <a:rPr lang="en-US" sz="1000" dirty="0"/>
              <a:t>New methodologies for measuring building performance by working with and supporting projects to track energy, water, waste, transportation and indoor environmental quality</a:t>
            </a:r>
          </a:p>
          <a:p>
            <a:pPr marL="346432" indent="-346432">
              <a:buFont typeface="Arial" charset="0"/>
              <a:buChar char="•"/>
            </a:pPr>
            <a:r>
              <a:rPr lang="en-US" sz="1000" dirty="0"/>
              <a:t>A simple, data-driven path to LEED certification for existing buildings, making it accessible to more projects than any other version of the rating system</a:t>
            </a:r>
          </a:p>
          <a:p>
            <a:pPr marL="346432" indent="-346432">
              <a:buFont typeface="Arial" charset="0"/>
              <a:buChar char="•"/>
            </a:pPr>
            <a:r>
              <a:rPr lang="en-US" sz="1000" dirty="0"/>
              <a:t>Updated referenced standards and performance requirements to ensure that LEED remains the global leader in green building</a:t>
            </a:r>
            <a:endParaRPr lang="en-US" sz="1000" dirty="0">
              <a:latin typeface="Arial" charset="0"/>
              <a:ea typeface="Arial" charset="0"/>
              <a:cs typeface="Arial" charset="0"/>
            </a:endParaRPr>
          </a:p>
          <a:p>
            <a:pPr marL="173216" indent="-173216" defTabSz="923818">
              <a:buFont typeface="Arial" panose="020B0604020202020204" pitchFamily="34" charset="0"/>
              <a:buChar char="•"/>
              <a:defRPr/>
            </a:pPr>
            <a:r>
              <a:rPr lang="en-US" sz="1000" dirty="0">
                <a:latin typeface="Arial" charset="0"/>
                <a:ea typeface="Arial" charset="0"/>
                <a:cs typeface="Arial" charset="0"/>
              </a:rPr>
              <a:t>The LEED system goals have always prioritized reversing contribution to global climate change and the way we’ve prioritized that in LEED v4.1 for existing buildings is the rating system is designed to reward energy efficiency and greenhouse gas emissions reductions. </a:t>
            </a:r>
          </a:p>
          <a:p>
            <a:pPr marL="173216" indent="-173216" defTabSz="923818">
              <a:buFont typeface="Arial" panose="020B0604020202020204" pitchFamily="34" charset="0"/>
              <a:buChar char="•"/>
              <a:defRPr/>
            </a:pPr>
            <a:r>
              <a:rPr lang="en-US" sz="1000" dirty="0">
                <a:latin typeface="Arial" charset="0"/>
                <a:ea typeface="Arial" charset="0"/>
                <a:cs typeface="Arial" charset="0"/>
              </a:rPr>
              <a:t>This is the first time LEED is using a greenhouse gas metric to award certification in the energy and transportation categories. </a:t>
            </a:r>
          </a:p>
        </p:txBody>
      </p:sp>
      <p:sp>
        <p:nvSpPr>
          <p:cNvPr id="4" name="Slide Number Placeholder 3"/>
          <p:cNvSpPr>
            <a:spLocks noGrp="1"/>
          </p:cNvSpPr>
          <p:nvPr>
            <p:ph type="sldNum" sz="quarter" idx="10"/>
          </p:nvPr>
        </p:nvSpPr>
        <p:spPr/>
        <p:txBody>
          <a:bodyPr/>
          <a:lstStyle/>
          <a:p>
            <a:fld id="{A16B3F10-75A4-4A19-A8AC-81337B17389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5596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432" indent="-346432">
              <a:buFont typeface="Arial" panose="020B0604020202020204" pitchFamily="34" charset="0"/>
              <a:buChar char="•"/>
            </a:pPr>
            <a:r>
              <a:rPr lang="en-US" sz="1000" dirty="0">
                <a:solidFill>
                  <a:srgbClr val="FFFFFF">
                    <a:lumMod val="50000"/>
                  </a:srgbClr>
                </a:solidFill>
                <a:cs typeface="Arial" panose="020B0604020202020204" pitchFamily="34" charset="0"/>
              </a:rPr>
              <a:t>Simplify requirements that are confusing to project teams  </a:t>
            </a:r>
          </a:p>
          <a:p>
            <a:pPr marL="346432" indent="-346432">
              <a:buFont typeface="Arial" panose="020B0604020202020204" pitchFamily="34" charset="0"/>
              <a:buChar char="•"/>
            </a:pPr>
            <a:r>
              <a:rPr lang="en-US" sz="1000" dirty="0">
                <a:solidFill>
                  <a:srgbClr val="FFFFFF">
                    <a:lumMod val="50000"/>
                  </a:srgbClr>
                </a:solidFill>
                <a:cs typeface="Arial" panose="020B0604020202020204" pitchFamily="34" charset="0"/>
              </a:rPr>
              <a:t>Update requirements that, in practice, have not produced intended goals or outcomes</a:t>
            </a:r>
          </a:p>
          <a:p>
            <a:pPr marL="346432" indent="-346432">
              <a:buFont typeface="Arial" panose="020B0604020202020204" pitchFamily="34" charset="0"/>
              <a:buChar char="•"/>
            </a:pPr>
            <a:r>
              <a:rPr lang="en-US" sz="1000" dirty="0">
                <a:solidFill>
                  <a:srgbClr val="FFFFFF">
                    <a:lumMod val="50000"/>
                  </a:srgbClr>
                </a:solidFill>
                <a:cs typeface="Arial" panose="020B0604020202020204" pitchFamily="34" charset="0"/>
              </a:rPr>
              <a:t>Make BD+C more accessible to diverse building projects </a:t>
            </a:r>
          </a:p>
        </p:txBody>
      </p:sp>
      <p:sp>
        <p:nvSpPr>
          <p:cNvPr id="4" name="Slide Number Placeholder 3"/>
          <p:cNvSpPr>
            <a:spLocks noGrp="1"/>
          </p:cNvSpPr>
          <p:nvPr>
            <p:ph type="sldNum" sz="quarter" idx="10"/>
          </p:nvPr>
        </p:nvSpPr>
        <p:spPr/>
        <p:txBody>
          <a:bodyPr/>
          <a:lstStyle/>
          <a:p>
            <a:fld id="{5D501632-D087-415E-8EF8-CA1F465EB18D}"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91316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432" indent="-346432">
              <a:buFont typeface="Arial" panose="020B0604020202020204" pitchFamily="34" charset="0"/>
              <a:buChar char="•"/>
            </a:pPr>
            <a:r>
              <a:rPr lang="en-US" sz="1000" dirty="0">
                <a:solidFill>
                  <a:schemeClr val="bg1">
                    <a:lumMod val="50000"/>
                  </a:schemeClr>
                </a:solidFill>
                <a:cs typeface="Arial" panose="020B0604020202020204" pitchFamily="34" charset="0"/>
              </a:rPr>
              <a:t>LEED v4 has been in the market for four years; USGBC must update referenced standards to advance sustainable transformation of the built environment</a:t>
            </a:r>
          </a:p>
          <a:p>
            <a:pPr marL="346432" indent="-346432">
              <a:buFont typeface="Arial" panose="020B0604020202020204" pitchFamily="34" charset="0"/>
              <a:buChar char="•"/>
            </a:pPr>
            <a:r>
              <a:rPr lang="en-US" sz="1000" dirty="0">
                <a:solidFill>
                  <a:schemeClr val="bg1">
                    <a:lumMod val="50000"/>
                  </a:schemeClr>
                </a:solidFill>
                <a:cs typeface="Arial" panose="020B0604020202020204" pitchFamily="34" charset="0"/>
              </a:rPr>
              <a:t>Incorporate successful pilot credit strategies into credit requirements </a:t>
            </a:r>
          </a:p>
          <a:p>
            <a:pPr marL="346432" indent="-346432" defTabSz="1847729">
              <a:buFont typeface="Arial" panose="020B0604020202020204" pitchFamily="34" charset="0"/>
              <a:buChar char="•"/>
              <a:defRPr/>
            </a:pPr>
            <a:r>
              <a:rPr lang="en-US" sz="1000" dirty="0">
                <a:solidFill>
                  <a:srgbClr val="FFFFFF">
                    <a:lumMod val="50000"/>
                  </a:srgbClr>
                </a:solidFill>
                <a:cs typeface="Arial" panose="020B0604020202020204" pitchFamily="34" charset="0"/>
              </a:rPr>
              <a:t>Apply lessons learned from LEED v4 projects teams</a:t>
            </a:r>
            <a:endParaRPr lang="en-US" sz="1000" dirty="0">
              <a:solidFill>
                <a:schemeClr val="bg1">
                  <a:lumMod val="50000"/>
                </a:schemeClr>
              </a:solidFill>
              <a:cs typeface="Arial" panose="020B0604020202020204" pitchFamily="34" charset="0"/>
            </a:endParaRPr>
          </a:p>
          <a:p>
            <a:endParaRPr lang="en-US" sz="1000" dirty="0">
              <a:solidFill>
                <a:schemeClr val="bg1">
                  <a:lumMod val="50000"/>
                </a:schemeClr>
              </a:solidFill>
              <a:cs typeface="Arial" panose="020B0604020202020204" pitchFamily="34" charset="0"/>
            </a:endParaRPr>
          </a:p>
        </p:txBody>
      </p:sp>
      <p:sp>
        <p:nvSpPr>
          <p:cNvPr id="4" name="Slide Number Placeholder 3"/>
          <p:cNvSpPr>
            <a:spLocks noGrp="1"/>
          </p:cNvSpPr>
          <p:nvPr>
            <p:ph type="sldNum" sz="quarter" idx="10"/>
          </p:nvPr>
        </p:nvSpPr>
        <p:spPr/>
        <p:txBody>
          <a:bodyPr/>
          <a:lstStyle/>
          <a:p>
            <a:fld id="{5D501632-D087-415E-8EF8-CA1F465EB18D}"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8851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432" indent="-346432">
              <a:buFont typeface="Arial" panose="020B0604020202020204" pitchFamily="34" charset="0"/>
              <a:buChar char="•"/>
            </a:pPr>
            <a:r>
              <a:rPr lang="en-US" sz="1000" dirty="0">
                <a:solidFill>
                  <a:srgbClr val="FFFFFF">
                    <a:lumMod val="50000"/>
                  </a:srgbClr>
                </a:solidFill>
                <a:cs typeface="Arial" panose="020B0604020202020204" pitchFamily="34" charset="0"/>
              </a:rPr>
              <a:t>Align requirements across design and construction and existing building rating systems</a:t>
            </a:r>
          </a:p>
          <a:p>
            <a:pPr marL="346432" indent="-346432">
              <a:buFont typeface="Arial" panose="020B0604020202020204" pitchFamily="34" charset="0"/>
              <a:buChar char="•"/>
            </a:pPr>
            <a:r>
              <a:rPr lang="en-US" sz="1000" dirty="0">
                <a:solidFill>
                  <a:srgbClr val="FFFFFF">
                    <a:lumMod val="50000"/>
                  </a:srgbClr>
                </a:solidFill>
                <a:cs typeface="Arial" panose="020B0604020202020204" pitchFamily="34" charset="0"/>
              </a:rPr>
              <a:t>Adjust credit weightings as needed to prioritize strategies that enable sustainable performance throughout the building life cycle</a:t>
            </a:r>
          </a:p>
          <a:p>
            <a:pPr marL="346432" indent="-346432">
              <a:buFont typeface="Arial" panose="020B0604020202020204" pitchFamily="34" charset="0"/>
              <a:buChar char="•"/>
            </a:pPr>
            <a:r>
              <a:rPr lang="en-US" sz="1000" dirty="0">
                <a:solidFill>
                  <a:srgbClr val="FFFFFF">
                    <a:lumMod val="50000"/>
                  </a:srgbClr>
                </a:solidFill>
                <a:cs typeface="Arial" panose="020B0604020202020204" pitchFamily="34" charset="0"/>
              </a:rPr>
              <a:t>After initial building certification, provide streamlined pathway for ongoing, data-driven performance certification</a:t>
            </a:r>
          </a:p>
          <a:p>
            <a:pPr marL="346432" indent="-346432">
              <a:buFont typeface="Arial" panose="020B0604020202020204" pitchFamily="34" charset="0"/>
              <a:buChar char="•"/>
            </a:pPr>
            <a:endParaRPr lang="en-US" sz="1000" dirty="0">
              <a:solidFill>
                <a:srgbClr val="FFFFFF">
                  <a:lumMod val="50000"/>
                </a:srgbClr>
              </a:solidFill>
              <a:cs typeface="Arial" panose="020B0604020202020204" pitchFamily="34" charset="0"/>
            </a:endParaRPr>
          </a:p>
          <a:p>
            <a:pPr marL="346432" indent="-346432">
              <a:buFont typeface="Arial" panose="020B0604020202020204" pitchFamily="34" charset="0"/>
              <a:buChar char="•"/>
            </a:pPr>
            <a:r>
              <a:rPr lang="en-US" sz="1000" dirty="0">
                <a:solidFill>
                  <a:srgbClr val="FFFFFF">
                    <a:lumMod val="50000"/>
                  </a:srgbClr>
                </a:solidFill>
                <a:cs typeface="Arial" panose="020B0604020202020204" pitchFamily="34" charset="0"/>
              </a:rPr>
              <a:t>Require projects to consistently report transportation, energy, water, waste and human health performance data following initial building certification</a:t>
            </a:r>
          </a:p>
          <a:p>
            <a:pPr marL="346432" indent="-346432">
              <a:buFont typeface="Arial" panose="020B0604020202020204" pitchFamily="34" charset="0"/>
              <a:buChar char="•"/>
            </a:pPr>
            <a:r>
              <a:rPr lang="en-US" sz="1000" dirty="0">
                <a:solidFill>
                  <a:srgbClr val="FFFFFF">
                    <a:lumMod val="50000"/>
                  </a:srgbClr>
                </a:solidFill>
                <a:cs typeface="Arial" panose="020B0604020202020204" pitchFamily="34" charset="0"/>
              </a:rPr>
              <a:t>Empower teams to track and assess holistic building performance against targets established during project design</a:t>
            </a:r>
          </a:p>
          <a:p>
            <a:pPr marL="346432" indent="-346432">
              <a:buFont typeface="Arial" panose="020B0604020202020204" pitchFamily="34" charset="0"/>
              <a:buChar char="•"/>
            </a:pPr>
            <a:r>
              <a:rPr lang="en-US" sz="1000" dirty="0">
                <a:solidFill>
                  <a:srgbClr val="FFFFFF">
                    <a:lumMod val="50000"/>
                  </a:srgbClr>
                </a:solidFill>
                <a:cs typeface="Arial" panose="020B0604020202020204" pitchFamily="34" charset="0"/>
              </a:rPr>
              <a:t>Link new construction strategies to intended outcomes and key performance indicators</a:t>
            </a:r>
            <a:endParaRPr lang="en-US" sz="1000" dirty="0"/>
          </a:p>
          <a:p>
            <a:pPr marL="346432" indent="-346432">
              <a:buFont typeface="Arial" panose="020B0604020202020204" pitchFamily="34" charset="0"/>
              <a:buChar char="•"/>
            </a:pPr>
            <a:endParaRPr lang="en-US" sz="1000" dirty="0">
              <a:solidFill>
                <a:srgbClr val="FFFFFF">
                  <a:lumMod val="50000"/>
                </a:srgbClr>
              </a:solidFill>
              <a:cs typeface="Arial" panose="020B0604020202020204" pitchFamily="34" charset="0"/>
            </a:endParaRPr>
          </a:p>
          <a:p>
            <a:endParaRPr lang="en-US" sz="1000" dirty="0"/>
          </a:p>
        </p:txBody>
      </p:sp>
      <p:sp>
        <p:nvSpPr>
          <p:cNvPr id="4" name="Slide Number Placeholder 3"/>
          <p:cNvSpPr>
            <a:spLocks noGrp="1"/>
          </p:cNvSpPr>
          <p:nvPr>
            <p:ph type="sldNum" sz="quarter" idx="10"/>
          </p:nvPr>
        </p:nvSpPr>
        <p:spPr/>
        <p:txBody>
          <a:bodyPr/>
          <a:lstStyle/>
          <a:p>
            <a:fld id="{5D501632-D087-415E-8EF8-CA1F465EB18D}"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130522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01632-D087-415E-8EF8-CA1F465EB18D}" type="slidenum">
              <a:rPr lang="en-US" smtClean="0"/>
              <a:pPr/>
              <a:t>19</a:t>
            </a:fld>
            <a:endParaRPr lang="en-US" dirty="0"/>
          </a:p>
        </p:txBody>
      </p:sp>
    </p:spTree>
    <p:extLst>
      <p:ext uri="{BB962C8B-B14F-4D97-AF65-F5344CB8AC3E}">
        <p14:creationId xmlns:p14="http://schemas.microsoft.com/office/powerpoint/2010/main" val="396022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01632-D087-415E-8EF8-CA1F465EB18D}" type="slidenum">
              <a:rPr lang="en-US" smtClean="0"/>
              <a:pPr/>
              <a:t>2</a:t>
            </a:fld>
            <a:endParaRPr lang="en-US" dirty="0"/>
          </a:p>
        </p:txBody>
      </p:sp>
    </p:spTree>
    <p:extLst>
      <p:ext uri="{BB962C8B-B14F-4D97-AF65-F5344CB8AC3E}">
        <p14:creationId xmlns:p14="http://schemas.microsoft.com/office/powerpoint/2010/main" val="1037869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 Supports continuous progress toward a better building and higher occupant satisfaction</a:t>
            </a:r>
          </a:p>
          <a:p>
            <a:endParaRPr lang="en-US" sz="1000" dirty="0"/>
          </a:p>
          <a:p>
            <a:r>
              <a:rPr lang="en-US" sz="1000" dirty="0"/>
              <a:t>- Helps a building set performance goals and implement strategies to reach those goals</a:t>
            </a:r>
          </a:p>
          <a:p>
            <a:endParaRPr lang="en-US" sz="1000" dirty="0"/>
          </a:p>
          <a:p>
            <a:r>
              <a:rPr lang="en-US" sz="1000" dirty="0"/>
              <a:t>- Tracks performance data then translates it into a tangible, actionable score</a:t>
            </a:r>
          </a:p>
          <a:p>
            <a:endParaRPr lang="en-US" sz="1000" dirty="0"/>
          </a:p>
          <a:p>
            <a:r>
              <a:rPr lang="en-US" sz="1000" dirty="0"/>
              <a:t>- Leverages a wide range of rating systems, standards, protocols and guidelines</a:t>
            </a:r>
          </a:p>
        </p:txBody>
      </p:sp>
      <p:sp>
        <p:nvSpPr>
          <p:cNvPr id="4" name="Slide Number Placeholder 3"/>
          <p:cNvSpPr>
            <a:spLocks noGrp="1"/>
          </p:cNvSpPr>
          <p:nvPr>
            <p:ph type="sldNum" sz="quarter" idx="5"/>
          </p:nvPr>
        </p:nvSpPr>
        <p:spPr/>
        <p:txBody>
          <a:bodyPr/>
          <a:lstStyle/>
          <a:p>
            <a:fld id="{3884E411-20BA-EF40-9F53-6A88CD345CA7}" type="slidenum">
              <a:rPr lang="en-US" smtClean="0"/>
              <a:t>20</a:t>
            </a:fld>
            <a:endParaRPr lang="en-US"/>
          </a:p>
        </p:txBody>
      </p:sp>
    </p:spTree>
    <p:extLst>
      <p:ext uri="{BB962C8B-B14F-4D97-AF65-F5344CB8AC3E}">
        <p14:creationId xmlns:p14="http://schemas.microsoft.com/office/powerpoint/2010/main" val="1254873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01632-D087-415E-8EF8-CA1F465EB18D}" type="slidenum">
              <a:rPr lang="en-US" smtClean="0"/>
              <a:pPr/>
              <a:t>21</a:t>
            </a:fld>
            <a:endParaRPr lang="en-US" dirty="0"/>
          </a:p>
        </p:txBody>
      </p:sp>
    </p:spTree>
    <p:extLst>
      <p:ext uri="{BB962C8B-B14F-4D97-AF65-F5344CB8AC3E}">
        <p14:creationId xmlns:p14="http://schemas.microsoft.com/office/powerpoint/2010/main" val="3139377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2030 Districts – works with buildings to reduce energy, water &amp; GHG emissions.</a:t>
            </a:r>
          </a:p>
        </p:txBody>
      </p:sp>
      <p:sp>
        <p:nvSpPr>
          <p:cNvPr id="4" name="Slide Number Placeholder 3"/>
          <p:cNvSpPr>
            <a:spLocks noGrp="1"/>
          </p:cNvSpPr>
          <p:nvPr>
            <p:ph type="sldNum" idx="10"/>
          </p:nvPr>
        </p:nvSpPr>
        <p:spPr/>
        <p:txBody>
          <a:bodyPr/>
          <a:lstStyle/>
          <a:p>
            <a:fld id="{00000000-1234-1234-1234-123412341234}" type="slidenum">
              <a:rPr lang="en-US" sz="1300">
                <a:solidFill>
                  <a:schemeClr val="dk1"/>
                </a:solidFill>
                <a:latin typeface="Calibri"/>
                <a:ea typeface="Calibri"/>
                <a:cs typeface="Calibri"/>
                <a:sym typeface="Calibri"/>
              </a:rPr>
              <a:pPr/>
              <a:t>22</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636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01632-D087-415E-8EF8-CA1F465EB18D}" type="slidenum">
              <a:rPr lang="en-US" smtClean="0"/>
              <a:pPr/>
              <a:t>3</a:t>
            </a:fld>
            <a:endParaRPr lang="en-US" dirty="0"/>
          </a:p>
        </p:txBody>
      </p:sp>
    </p:spTree>
    <p:extLst>
      <p:ext uri="{BB962C8B-B14F-4D97-AF65-F5344CB8AC3E}">
        <p14:creationId xmlns:p14="http://schemas.microsoft.com/office/powerpoint/2010/main" val="3923275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01632-D087-415E-8EF8-CA1F465EB18D}" type="slidenum">
              <a:rPr lang="en-US" smtClean="0"/>
              <a:pPr/>
              <a:t>4</a:t>
            </a:fld>
            <a:endParaRPr lang="en-US" dirty="0"/>
          </a:p>
        </p:txBody>
      </p:sp>
    </p:spTree>
    <p:extLst>
      <p:ext uri="{BB962C8B-B14F-4D97-AF65-F5344CB8AC3E}">
        <p14:creationId xmlns:p14="http://schemas.microsoft.com/office/powerpoint/2010/main" val="1041383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LEED is driving international green building practices with more than 91,700 projects participating in LEED across 167 countries and territories worldwide and 2.2 million square feet of construction space certifying everyday. </a:t>
            </a:r>
          </a:p>
        </p:txBody>
      </p:sp>
      <p:sp>
        <p:nvSpPr>
          <p:cNvPr id="4" name="Slide Number Placeholder 3"/>
          <p:cNvSpPr>
            <a:spLocks noGrp="1"/>
          </p:cNvSpPr>
          <p:nvPr>
            <p:ph type="sldNum" sz="quarter" idx="5"/>
          </p:nvPr>
        </p:nvSpPr>
        <p:spPr/>
        <p:txBody>
          <a:bodyPr/>
          <a:lstStyle/>
          <a:p>
            <a:fld id="{5D501632-D087-415E-8EF8-CA1F465EB18D}" type="slidenum">
              <a:rPr lang="en-US" smtClean="0"/>
              <a:pPr/>
              <a:t>5</a:t>
            </a:fld>
            <a:endParaRPr lang="en-US" dirty="0"/>
          </a:p>
        </p:txBody>
      </p:sp>
    </p:spTree>
    <p:extLst>
      <p:ext uri="{BB962C8B-B14F-4D97-AF65-F5344CB8AC3E}">
        <p14:creationId xmlns:p14="http://schemas.microsoft.com/office/powerpoint/2010/main" val="232207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432" indent="-346432">
              <a:buFont typeface="Arial" panose="020B0604020202020204" pitchFamily="34" charset="0"/>
              <a:buChar char="•"/>
            </a:pPr>
            <a:r>
              <a:rPr lang="en-US" sz="1000" dirty="0"/>
              <a:t>Reduces operating costs</a:t>
            </a:r>
          </a:p>
          <a:p>
            <a:pPr marL="346432" indent="-346432">
              <a:buFont typeface="Arial" panose="020B0604020202020204" pitchFamily="34" charset="0"/>
              <a:buChar char="•"/>
            </a:pPr>
            <a:r>
              <a:rPr lang="en-US" sz="1000" dirty="0"/>
              <a:t>Lowers employee absenteeism and turnover</a:t>
            </a:r>
          </a:p>
          <a:p>
            <a:pPr marL="346432" indent="-346432">
              <a:buFont typeface="Arial" panose="020B0604020202020204" pitchFamily="34" charset="0"/>
              <a:buChar char="•"/>
            </a:pPr>
            <a:r>
              <a:rPr lang="en-US" sz="1000" dirty="0"/>
              <a:t>Higher resale value</a:t>
            </a:r>
          </a:p>
          <a:p>
            <a:pPr marL="346432" indent="-346432">
              <a:buFont typeface="Arial" panose="020B0604020202020204" pitchFamily="34" charset="0"/>
              <a:buChar char="•"/>
            </a:pPr>
            <a:r>
              <a:rPr lang="en-US" sz="1000" dirty="0"/>
              <a:t>Faster lease up rates</a:t>
            </a:r>
          </a:p>
          <a:p>
            <a:pPr marL="346432" indent="-346432">
              <a:buFont typeface="Arial" panose="020B0604020202020204" pitchFamily="34" charset="0"/>
              <a:buChar char="•"/>
            </a:pPr>
            <a:endParaRPr lang="en-US" dirty="0"/>
          </a:p>
          <a:p>
            <a:pPr marL="346432" indent="-346432">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D501632-D087-415E-8EF8-CA1F465EB18D}" type="slidenum">
              <a:rPr lang="en-US" smtClean="0"/>
              <a:pPr/>
              <a:t>6</a:t>
            </a:fld>
            <a:endParaRPr lang="en-US" dirty="0"/>
          </a:p>
        </p:txBody>
      </p:sp>
    </p:spTree>
    <p:extLst>
      <p:ext uri="{BB962C8B-B14F-4D97-AF65-F5344CB8AC3E}">
        <p14:creationId xmlns:p14="http://schemas.microsoft.com/office/powerpoint/2010/main" val="2443333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01632-D087-415E-8EF8-CA1F465EB18D}" type="slidenum">
              <a:rPr lang="en-US" smtClean="0"/>
              <a:pPr/>
              <a:t>7</a:t>
            </a:fld>
            <a:endParaRPr lang="en-US" dirty="0"/>
          </a:p>
        </p:txBody>
      </p:sp>
    </p:spTree>
    <p:extLst>
      <p:ext uri="{BB962C8B-B14F-4D97-AF65-F5344CB8AC3E}">
        <p14:creationId xmlns:p14="http://schemas.microsoft.com/office/powerpoint/2010/main" val="1434943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01632-D087-415E-8EF8-CA1F465EB18D}" type="slidenum">
              <a:rPr lang="en-US" smtClean="0"/>
              <a:pPr/>
              <a:t>8</a:t>
            </a:fld>
            <a:endParaRPr lang="en-US" dirty="0"/>
          </a:p>
        </p:txBody>
      </p:sp>
    </p:spTree>
    <p:extLst>
      <p:ext uri="{BB962C8B-B14F-4D97-AF65-F5344CB8AC3E}">
        <p14:creationId xmlns:p14="http://schemas.microsoft.com/office/powerpoint/2010/main" val="2684558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01632-D087-415E-8EF8-CA1F465EB18D}" type="slidenum">
              <a:rPr lang="en-US" smtClean="0"/>
              <a:pPr/>
              <a:t>9</a:t>
            </a:fld>
            <a:endParaRPr lang="en-US" dirty="0"/>
          </a:p>
        </p:txBody>
      </p:sp>
    </p:spTree>
    <p:extLst>
      <p:ext uri="{BB962C8B-B14F-4D97-AF65-F5344CB8AC3E}">
        <p14:creationId xmlns:p14="http://schemas.microsoft.com/office/powerpoint/2010/main" val="3183332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w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87175" cy="13716000"/>
          </a:xfrm>
        </p:spPr>
        <p:txBody>
          <a:bodyPr anchor="ctr">
            <a:normAutofit/>
          </a:bodyPr>
          <a:lstStyle>
            <a:lvl1pPr algn="ctr">
              <a:defRPr sz="3200"/>
            </a:lvl1pPr>
          </a:lstStyle>
          <a:p>
            <a:endParaRPr lang="en-US"/>
          </a:p>
        </p:txBody>
      </p:sp>
    </p:spTree>
    <p:extLst>
      <p:ext uri="{BB962C8B-B14F-4D97-AF65-F5344CB8AC3E}">
        <p14:creationId xmlns:p14="http://schemas.microsoft.com/office/powerpoint/2010/main" val="35599151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691F-7BD1-914A-9E7E-A491090C0C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03A642-58D3-F147-89C7-8240091C08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D8E0B-E155-ED4F-8564-03116A372DAE}"/>
              </a:ext>
            </a:extLst>
          </p:cNvPr>
          <p:cNvSpPr>
            <a:spLocks noGrp="1"/>
          </p:cNvSpPr>
          <p:nvPr>
            <p:ph type="dt" sz="half" idx="10"/>
          </p:nvPr>
        </p:nvSpPr>
        <p:spPr/>
        <p:txBody>
          <a:bodyPr/>
          <a:lstStyle/>
          <a:p>
            <a:fld id="{1B010269-DF05-154F-9636-646163D47510}" type="datetimeFigureOut">
              <a:rPr lang="en-US" smtClean="0"/>
              <a:t>4/29/19</a:t>
            </a:fld>
            <a:endParaRPr lang="en-US"/>
          </a:p>
        </p:txBody>
      </p:sp>
      <p:sp>
        <p:nvSpPr>
          <p:cNvPr id="5" name="Footer Placeholder 4">
            <a:extLst>
              <a:ext uri="{FF2B5EF4-FFF2-40B4-BE49-F238E27FC236}">
                <a16:creationId xmlns:a16="http://schemas.microsoft.com/office/drawing/2014/main" id="{AE57A6C2-1510-D941-B3C8-B21745E8D3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6E864-CA47-3E41-9C8D-9477B973F104}"/>
              </a:ext>
            </a:extLst>
          </p:cNvPr>
          <p:cNvSpPr>
            <a:spLocks noGrp="1"/>
          </p:cNvSpPr>
          <p:nvPr>
            <p:ph type="sldNum" sz="quarter" idx="12"/>
          </p:nvPr>
        </p:nvSpPr>
        <p:spPr/>
        <p:txBody>
          <a:bodyPr/>
          <a:lstStyle/>
          <a:p>
            <a:fld id="{387870A0-2777-BC47-9847-8F04061CD8EF}" type="slidenum">
              <a:rPr lang="en-US" smtClean="0"/>
              <a:t>‹#›</a:t>
            </a:fld>
            <a:endParaRPr lang="en-US"/>
          </a:p>
        </p:txBody>
      </p:sp>
    </p:spTree>
    <p:extLst>
      <p:ext uri="{BB962C8B-B14F-4D97-AF65-F5344CB8AC3E}">
        <p14:creationId xmlns:p14="http://schemas.microsoft.com/office/powerpoint/2010/main" val="2866853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ample clean page">
    <p:spTree>
      <p:nvGrpSpPr>
        <p:cNvPr id="1" name=""/>
        <p:cNvGrpSpPr/>
        <p:nvPr/>
      </p:nvGrpSpPr>
      <p:grpSpPr>
        <a:xfrm>
          <a:off x="0" y="0"/>
          <a:ext cx="0" cy="0"/>
          <a:chOff x="0" y="0"/>
          <a:chExt cx="0" cy="0"/>
        </a:xfrm>
      </p:grpSpPr>
      <p:sp>
        <p:nvSpPr>
          <p:cNvPr id="17" name="Title 8"/>
          <p:cNvSpPr>
            <a:spLocks noGrp="1"/>
          </p:cNvSpPr>
          <p:nvPr>
            <p:ph type="title"/>
          </p:nvPr>
        </p:nvSpPr>
        <p:spPr>
          <a:xfrm>
            <a:off x="728229" y="1367366"/>
            <a:ext cx="12803267" cy="1397000"/>
          </a:xfrm>
          <a:prstGeom prst="rect">
            <a:avLst/>
          </a:prstGeom>
        </p:spPr>
        <p:txBody>
          <a:bodyPr vert="horz"/>
          <a:lstStyle>
            <a:lvl1pPr algn="l">
              <a:defRPr sz="6400" b="0" i="0">
                <a:solidFill>
                  <a:srgbClr val="434343"/>
                </a:solidFill>
                <a:latin typeface="Gotham Light"/>
                <a:cs typeface="Gotham Light"/>
              </a:defRPr>
            </a:lvl1pPr>
          </a:lstStyle>
          <a:p>
            <a:r>
              <a:rPr lang="en-US" dirty="0"/>
              <a:t>Click to edit Master title style</a:t>
            </a:r>
          </a:p>
        </p:txBody>
      </p:sp>
      <p:sp>
        <p:nvSpPr>
          <p:cNvPr id="48" name="Text Placeholder 27"/>
          <p:cNvSpPr>
            <a:spLocks noGrp="1"/>
          </p:cNvSpPr>
          <p:nvPr>
            <p:ph type="body" sz="quarter" idx="25" hasCustomPrompt="1"/>
          </p:nvPr>
        </p:nvSpPr>
        <p:spPr>
          <a:xfrm>
            <a:off x="728229" y="2506917"/>
            <a:ext cx="12803267" cy="762130"/>
          </a:xfrm>
          <a:prstGeom prst="rect">
            <a:avLst/>
          </a:prstGeom>
        </p:spPr>
        <p:txBody>
          <a:bodyPr vert="horz">
            <a:normAutofit/>
          </a:bodyPr>
          <a:lstStyle>
            <a:lvl1pPr marL="0" indent="0" algn="l">
              <a:buNone/>
              <a:defRPr sz="2800" baseline="0">
                <a:solidFill>
                  <a:schemeClr val="bg1">
                    <a:lumMod val="65000"/>
                  </a:schemeClr>
                </a:solidFill>
                <a:latin typeface="Gotham Book"/>
                <a:cs typeface="Gotham Book"/>
              </a:defRPr>
            </a:lvl1pPr>
          </a:lstStyle>
          <a:p>
            <a:pPr lvl="0"/>
            <a:r>
              <a:rPr lang="en-US" dirty="0"/>
              <a:t>Click to edit Master title Style</a:t>
            </a:r>
          </a:p>
        </p:txBody>
      </p:sp>
    </p:spTree>
    <p:extLst>
      <p:ext uri="{BB962C8B-B14F-4D97-AF65-F5344CB8AC3E}">
        <p14:creationId xmlns:p14="http://schemas.microsoft.com/office/powerpoint/2010/main" val="127366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Slide Two Column">
    <p:spTree>
      <p:nvGrpSpPr>
        <p:cNvPr id="1" name=""/>
        <p:cNvGrpSpPr/>
        <p:nvPr/>
      </p:nvGrpSpPr>
      <p:grpSpPr>
        <a:xfrm>
          <a:off x="0" y="0"/>
          <a:ext cx="0" cy="0"/>
          <a:chOff x="0" y="0"/>
          <a:chExt cx="0" cy="0"/>
        </a:xfrm>
      </p:grpSpPr>
      <p:sp>
        <p:nvSpPr>
          <p:cNvPr id="5" name="Picture Placeholder 6"/>
          <p:cNvSpPr>
            <a:spLocks noGrp="1"/>
          </p:cNvSpPr>
          <p:nvPr>
            <p:ph type="pic" sz="quarter" idx="16" hasCustomPrompt="1"/>
          </p:nvPr>
        </p:nvSpPr>
        <p:spPr>
          <a:xfrm>
            <a:off x="999203" y="3454405"/>
            <a:ext cx="10923416" cy="3928530"/>
          </a:xfrm>
          <a:prstGeom prst="rect">
            <a:avLst/>
          </a:prstGeom>
          <a:solidFill>
            <a:schemeClr val="bg1">
              <a:lumMod val="95000"/>
            </a:schemeClr>
          </a:solidFill>
        </p:spPr>
        <p:txBody>
          <a:bodyPr vert="horz" anchor="ctr"/>
          <a:lstStyle>
            <a:lvl1pPr marL="0" indent="0" algn="ctr">
              <a:buNone/>
              <a:defRPr sz="2700" baseline="0">
                <a:solidFill>
                  <a:schemeClr val="bg1">
                    <a:lumMod val="65000"/>
                  </a:schemeClr>
                </a:solidFill>
              </a:defRPr>
            </a:lvl1pPr>
          </a:lstStyle>
          <a:p>
            <a:r>
              <a:rPr lang="en-US" dirty="0"/>
              <a:t>Insert Image</a:t>
            </a:r>
          </a:p>
        </p:txBody>
      </p:sp>
      <p:sp>
        <p:nvSpPr>
          <p:cNvPr id="10" name="Title 8"/>
          <p:cNvSpPr>
            <a:spLocks noGrp="1"/>
          </p:cNvSpPr>
          <p:nvPr>
            <p:ph type="title"/>
          </p:nvPr>
        </p:nvSpPr>
        <p:spPr>
          <a:xfrm>
            <a:off x="728229" y="1367366"/>
            <a:ext cx="12803267" cy="1397000"/>
          </a:xfrm>
          <a:prstGeom prst="rect">
            <a:avLst/>
          </a:prstGeom>
        </p:spPr>
        <p:txBody>
          <a:bodyPr vert="horz"/>
          <a:lstStyle>
            <a:lvl1pPr algn="l">
              <a:defRPr sz="6400" b="0" i="0">
                <a:solidFill>
                  <a:srgbClr val="434343"/>
                </a:solidFill>
                <a:latin typeface="Gotham Light"/>
                <a:cs typeface="Gotham Light"/>
              </a:defRPr>
            </a:lvl1pPr>
          </a:lstStyle>
          <a:p>
            <a:r>
              <a:rPr lang="en-US" dirty="0"/>
              <a:t>Click to edit Master title style</a:t>
            </a:r>
          </a:p>
        </p:txBody>
      </p:sp>
      <p:sp>
        <p:nvSpPr>
          <p:cNvPr id="11" name="Text Placeholder 27"/>
          <p:cNvSpPr>
            <a:spLocks noGrp="1"/>
          </p:cNvSpPr>
          <p:nvPr>
            <p:ph type="body" sz="quarter" idx="25" hasCustomPrompt="1"/>
          </p:nvPr>
        </p:nvSpPr>
        <p:spPr>
          <a:xfrm>
            <a:off x="728229" y="2506917"/>
            <a:ext cx="12803267" cy="762130"/>
          </a:xfrm>
          <a:prstGeom prst="rect">
            <a:avLst/>
          </a:prstGeom>
        </p:spPr>
        <p:txBody>
          <a:bodyPr vert="horz">
            <a:normAutofit/>
          </a:bodyPr>
          <a:lstStyle>
            <a:lvl1pPr marL="0" indent="0" algn="l">
              <a:buNone/>
              <a:defRPr sz="2800" baseline="0">
                <a:solidFill>
                  <a:schemeClr val="bg1">
                    <a:lumMod val="65000"/>
                  </a:schemeClr>
                </a:solidFill>
                <a:latin typeface="Gotham Book"/>
                <a:cs typeface="Gotham Book"/>
              </a:defRPr>
            </a:lvl1pPr>
          </a:lstStyle>
          <a:p>
            <a:pPr lvl="0"/>
            <a:r>
              <a:rPr lang="en-US" dirty="0"/>
              <a:t>Click to edit Master title Style</a:t>
            </a:r>
          </a:p>
        </p:txBody>
      </p:sp>
    </p:spTree>
    <p:extLst>
      <p:ext uri="{BB962C8B-B14F-4D97-AF65-F5344CB8AC3E}">
        <p14:creationId xmlns:p14="http://schemas.microsoft.com/office/powerpoint/2010/main" val="650932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87175" cy="13716000"/>
          </a:xfrm>
        </p:spPr>
        <p:txBody>
          <a:bodyPr anchor="ctr">
            <a:normAutofit/>
          </a:bodyPr>
          <a:lstStyle>
            <a:lvl1pPr algn="ctr">
              <a:defRPr sz="3200"/>
            </a:lvl1pPr>
          </a:lstStyle>
          <a:p>
            <a:endParaRPr lang="en-US"/>
          </a:p>
        </p:txBody>
      </p:sp>
    </p:spTree>
    <p:extLst>
      <p:ext uri="{BB962C8B-B14F-4D97-AF65-F5344CB8AC3E}">
        <p14:creationId xmlns:p14="http://schemas.microsoft.com/office/powerpoint/2010/main" val="96333921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738738" y="0"/>
            <a:ext cx="15648437" cy="13716000"/>
          </a:xfrm>
          <a:prstGeom prst="rect">
            <a:avLst/>
          </a:prstGeom>
        </p:spPr>
        <p:txBody>
          <a:bodyPr lIns="182853" tIns="91427" rIns="182853" bIns="91427" anchor="ctr"/>
          <a:lstStyle>
            <a:lvl1pPr marL="0" indent="0" algn="ctr">
              <a:buNone/>
              <a:defRPr sz="2700"/>
            </a:lvl1pPr>
          </a:lstStyle>
          <a:p>
            <a:r>
              <a:rPr lang="en-US" dirty="0"/>
              <a:t>Insert Image</a:t>
            </a:r>
          </a:p>
        </p:txBody>
      </p:sp>
      <p:sp>
        <p:nvSpPr>
          <p:cNvPr id="3" name="Rectangle 2"/>
          <p:cNvSpPr/>
          <p:nvPr userDrawn="1"/>
        </p:nvSpPr>
        <p:spPr>
          <a:xfrm>
            <a:off x="0" y="0"/>
            <a:ext cx="8738738" cy="13716000"/>
          </a:xfrm>
          <a:prstGeom prst="rect">
            <a:avLst/>
          </a:prstGeom>
          <a:solidFill>
            <a:srgbClr val="C1D721"/>
          </a:solidFill>
          <a:ln>
            <a:noFill/>
          </a:ln>
        </p:spPr>
        <p:style>
          <a:lnRef idx="2">
            <a:schemeClr val="accent1">
              <a:shade val="50000"/>
            </a:schemeClr>
          </a:lnRef>
          <a:fillRef idx="1">
            <a:schemeClr val="accent1"/>
          </a:fillRef>
          <a:effectRef idx="0">
            <a:schemeClr val="accent1"/>
          </a:effectRef>
          <a:fontRef idx="minor">
            <a:schemeClr val="lt1"/>
          </a:fontRef>
        </p:style>
        <p:txBody>
          <a:bodyPr lIns="243804" tIns="121902" rIns="243804" bIns="121902" rtlCol="0" anchor="ctr"/>
          <a:lstStyle/>
          <a:p>
            <a:pPr algn="ctr"/>
            <a:endParaRPr lang="en-US" sz="4800"/>
          </a:p>
        </p:txBody>
      </p:sp>
      <p:sp>
        <p:nvSpPr>
          <p:cNvPr id="6" name="Title 8"/>
          <p:cNvSpPr>
            <a:spLocks noGrp="1"/>
          </p:cNvSpPr>
          <p:nvPr>
            <p:ph type="title"/>
          </p:nvPr>
        </p:nvSpPr>
        <p:spPr>
          <a:xfrm>
            <a:off x="728230" y="1367366"/>
            <a:ext cx="7191626" cy="1397000"/>
          </a:xfrm>
          <a:prstGeom prst="rect">
            <a:avLst/>
          </a:prstGeom>
        </p:spPr>
        <p:txBody>
          <a:bodyPr vert="horz"/>
          <a:lstStyle>
            <a:lvl1pPr algn="l">
              <a:defRPr sz="6400" b="0" i="0">
                <a:solidFill>
                  <a:srgbClr val="FFFFFF"/>
                </a:solidFill>
                <a:latin typeface="Gotham Light"/>
                <a:cs typeface="Gotham Light"/>
              </a:defRPr>
            </a:lvl1pPr>
          </a:lstStyle>
          <a:p>
            <a:r>
              <a:rPr lang="en-US" dirty="0"/>
              <a:t>Click to edit Master title style</a:t>
            </a:r>
          </a:p>
        </p:txBody>
      </p:sp>
      <p:sp>
        <p:nvSpPr>
          <p:cNvPr id="9" name="Text Placeholder 27"/>
          <p:cNvSpPr>
            <a:spLocks noGrp="1"/>
          </p:cNvSpPr>
          <p:nvPr>
            <p:ph type="body" sz="quarter" idx="25" hasCustomPrompt="1"/>
          </p:nvPr>
        </p:nvSpPr>
        <p:spPr>
          <a:xfrm>
            <a:off x="728230" y="2865507"/>
            <a:ext cx="7191626" cy="762130"/>
          </a:xfrm>
          <a:prstGeom prst="rect">
            <a:avLst/>
          </a:prstGeom>
        </p:spPr>
        <p:txBody>
          <a:bodyPr vert="horz">
            <a:normAutofit/>
          </a:bodyPr>
          <a:lstStyle>
            <a:lvl1pPr marL="0" indent="0" algn="l">
              <a:buNone/>
              <a:defRPr sz="2800" baseline="0">
                <a:solidFill>
                  <a:srgbClr val="FFFFFF"/>
                </a:solidFill>
                <a:latin typeface="Gotham Book"/>
                <a:cs typeface="Gotham Book"/>
              </a:defRPr>
            </a:lvl1pPr>
          </a:lstStyle>
          <a:p>
            <a:pPr lvl="0"/>
            <a:r>
              <a:rPr lang="en-US" dirty="0"/>
              <a:t>Click to edit Master title Style</a:t>
            </a:r>
          </a:p>
        </p:txBody>
      </p:sp>
    </p:spTree>
    <p:extLst>
      <p:ext uri="{BB962C8B-B14F-4D97-AF65-F5344CB8AC3E}">
        <p14:creationId xmlns:p14="http://schemas.microsoft.com/office/powerpoint/2010/main" val="3218252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3321051"/>
            <a:ext cx="24387175" cy="6245226"/>
          </a:xfrm>
        </p:spPr>
        <p:txBody>
          <a:bodyPr anchor="ctr">
            <a:normAutofit/>
          </a:bodyPr>
          <a:lstStyle>
            <a:lvl1pPr algn="ctr">
              <a:defRPr sz="2800"/>
            </a:lvl1pPr>
          </a:lstStyle>
          <a:p>
            <a:endParaRPr lang="en-US"/>
          </a:p>
        </p:txBody>
      </p:sp>
      <p:sp>
        <p:nvSpPr>
          <p:cNvPr id="12" name="Title 8"/>
          <p:cNvSpPr>
            <a:spLocks noGrp="1"/>
          </p:cNvSpPr>
          <p:nvPr>
            <p:ph type="title"/>
          </p:nvPr>
        </p:nvSpPr>
        <p:spPr>
          <a:xfrm>
            <a:off x="728229" y="1367366"/>
            <a:ext cx="12803267" cy="1397000"/>
          </a:xfrm>
          <a:prstGeom prst="rect">
            <a:avLst/>
          </a:prstGeom>
        </p:spPr>
        <p:txBody>
          <a:bodyPr vert="horz"/>
          <a:lstStyle>
            <a:lvl1pPr algn="l">
              <a:defRPr sz="6400" b="0" i="0">
                <a:solidFill>
                  <a:srgbClr val="434343"/>
                </a:solidFill>
                <a:latin typeface="Gotham Light"/>
                <a:cs typeface="Gotham Light"/>
              </a:defRPr>
            </a:lvl1pPr>
          </a:lstStyle>
          <a:p>
            <a:r>
              <a:rPr lang="en-US" dirty="0"/>
              <a:t>Click to edit Master title style</a:t>
            </a:r>
          </a:p>
        </p:txBody>
      </p:sp>
      <p:sp>
        <p:nvSpPr>
          <p:cNvPr id="13" name="Text Placeholder 27"/>
          <p:cNvSpPr>
            <a:spLocks noGrp="1"/>
          </p:cNvSpPr>
          <p:nvPr>
            <p:ph type="body" sz="quarter" idx="25" hasCustomPrompt="1"/>
          </p:nvPr>
        </p:nvSpPr>
        <p:spPr>
          <a:xfrm>
            <a:off x="728229" y="2506917"/>
            <a:ext cx="12803267" cy="762130"/>
          </a:xfrm>
          <a:prstGeom prst="rect">
            <a:avLst/>
          </a:prstGeom>
        </p:spPr>
        <p:txBody>
          <a:bodyPr vert="horz">
            <a:normAutofit/>
          </a:bodyPr>
          <a:lstStyle>
            <a:lvl1pPr marL="0" indent="0" algn="l">
              <a:buNone/>
              <a:defRPr sz="2800" baseline="0">
                <a:solidFill>
                  <a:schemeClr val="bg1">
                    <a:lumMod val="65000"/>
                  </a:schemeClr>
                </a:solidFill>
                <a:latin typeface="Gotham Book"/>
                <a:cs typeface="Gotham Book"/>
              </a:defRPr>
            </a:lvl1pPr>
          </a:lstStyle>
          <a:p>
            <a:pPr lvl="0"/>
            <a:r>
              <a:rPr lang="en-US" dirty="0"/>
              <a:t>Click to edit Master title Style</a:t>
            </a:r>
          </a:p>
        </p:txBody>
      </p:sp>
    </p:spTree>
    <p:extLst>
      <p:ext uri="{BB962C8B-B14F-4D97-AF65-F5344CB8AC3E}">
        <p14:creationId xmlns:p14="http://schemas.microsoft.com/office/powerpoint/2010/main" val="61861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0">
    <p:spTree>
      <p:nvGrpSpPr>
        <p:cNvPr id="1" name=""/>
        <p:cNvGrpSpPr/>
        <p:nvPr/>
      </p:nvGrpSpPr>
      <p:grpSpPr>
        <a:xfrm>
          <a:off x="0" y="0"/>
          <a:ext cx="0" cy="0"/>
          <a:chOff x="0" y="0"/>
          <a:chExt cx="0" cy="0"/>
        </a:xfrm>
      </p:grpSpPr>
      <p:sp>
        <p:nvSpPr>
          <p:cNvPr id="14" name="Picture Placeholder 2"/>
          <p:cNvSpPr>
            <a:spLocks noGrp="1"/>
          </p:cNvSpPr>
          <p:nvPr>
            <p:ph type="pic" sz="quarter" idx="23"/>
          </p:nvPr>
        </p:nvSpPr>
        <p:spPr>
          <a:xfrm>
            <a:off x="1989367" y="8252654"/>
            <a:ext cx="1756369" cy="1756140"/>
          </a:xfrm>
          <a:prstGeom prst="ellipse">
            <a:avLst/>
          </a:prstGeom>
        </p:spPr>
        <p:txBody>
          <a:bodyPr anchor="t">
            <a:normAutofit/>
          </a:bodyPr>
          <a:lstStyle>
            <a:lvl1pPr marL="0" indent="0" algn="ctr">
              <a:buNone/>
              <a:defRPr sz="2800"/>
            </a:lvl1pPr>
          </a:lstStyle>
          <a:p>
            <a:endParaRPr lang="id-ID" dirty="0"/>
          </a:p>
        </p:txBody>
      </p:sp>
      <p:sp>
        <p:nvSpPr>
          <p:cNvPr id="16" name="Picture Placeholder 2"/>
          <p:cNvSpPr>
            <a:spLocks noGrp="1"/>
          </p:cNvSpPr>
          <p:nvPr>
            <p:ph type="pic" sz="quarter" idx="24"/>
          </p:nvPr>
        </p:nvSpPr>
        <p:spPr>
          <a:xfrm>
            <a:off x="9182413" y="8252654"/>
            <a:ext cx="1756369" cy="1756140"/>
          </a:xfrm>
          <a:prstGeom prst="ellipse">
            <a:avLst/>
          </a:prstGeom>
        </p:spPr>
        <p:txBody>
          <a:bodyPr anchor="t">
            <a:normAutofit/>
          </a:bodyPr>
          <a:lstStyle>
            <a:lvl1pPr marL="0" indent="0" algn="ctr">
              <a:buNone/>
              <a:defRPr sz="2800"/>
            </a:lvl1pPr>
          </a:lstStyle>
          <a:p>
            <a:endParaRPr lang="id-ID"/>
          </a:p>
        </p:txBody>
      </p:sp>
      <p:sp>
        <p:nvSpPr>
          <p:cNvPr id="17" name="Picture Placeholder 2"/>
          <p:cNvSpPr>
            <a:spLocks noGrp="1"/>
          </p:cNvSpPr>
          <p:nvPr>
            <p:ph type="pic" sz="quarter" idx="25"/>
          </p:nvPr>
        </p:nvSpPr>
        <p:spPr>
          <a:xfrm>
            <a:off x="16375460" y="8252654"/>
            <a:ext cx="1756369" cy="1756140"/>
          </a:xfrm>
          <a:prstGeom prst="ellipse">
            <a:avLst/>
          </a:prstGeom>
        </p:spPr>
        <p:txBody>
          <a:bodyPr anchor="t">
            <a:normAutofit/>
          </a:bodyPr>
          <a:lstStyle>
            <a:lvl1pPr marL="0" indent="0" algn="ctr">
              <a:buNone/>
              <a:defRPr sz="2800"/>
            </a:lvl1pPr>
          </a:lstStyle>
          <a:p>
            <a:endParaRPr lang="id-ID" dirty="0"/>
          </a:p>
        </p:txBody>
      </p:sp>
      <p:sp>
        <p:nvSpPr>
          <p:cNvPr id="11" name="Title 8"/>
          <p:cNvSpPr>
            <a:spLocks noGrp="1"/>
          </p:cNvSpPr>
          <p:nvPr>
            <p:ph type="title"/>
          </p:nvPr>
        </p:nvSpPr>
        <p:spPr>
          <a:xfrm>
            <a:off x="728229" y="1367366"/>
            <a:ext cx="12803267" cy="1397000"/>
          </a:xfrm>
          <a:prstGeom prst="rect">
            <a:avLst/>
          </a:prstGeom>
        </p:spPr>
        <p:txBody>
          <a:bodyPr vert="horz"/>
          <a:lstStyle>
            <a:lvl1pPr algn="l">
              <a:defRPr sz="6400" b="0" i="0">
                <a:solidFill>
                  <a:srgbClr val="434343"/>
                </a:solidFill>
                <a:latin typeface="Gotham Light"/>
                <a:cs typeface="Gotham Light"/>
              </a:defRPr>
            </a:lvl1pPr>
          </a:lstStyle>
          <a:p>
            <a:r>
              <a:rPr lang="en-US" dirty="0"/>
              <a:t>Click to edit Master title style</a:t>
            </a:r>
          </a:p>
        </p:txBody>
      </p:sp>
      <p:sp>
        <p:nvSpPr>
          <p:cNvPr id="12" name="Text Placeholder 27"/>
          <p:cNvSpPr>
            <a:spLocks noGrp="1"/>
          </p:cNvSpPr>
          <p:nvPr>
            <p:ph type="body" sz="quarter" idx="26" hasCustomPrompt="1"/>
          </p:nvPr>
        </p:nvSpPr>
        <p:spPr>
          <a:xfrm>
            <a:off x="728229" y="2506917"/>
            <a:ext cx="12803267" cy="762130"/>
          </a:xfrm>
          <a:prstGeom prst="rect">
            <a:avLst/>
          </a:prstGeom>
        </p:spPr>
        <p:txBody>
          <a:bodyPr vert="horz">
            <a:normAutofit/>
          </a:bodyPr>
          <a:lstStyle>
            <a:lvl1pPr marL="0" indent="0" algn="l">
              <a:buNone/>
              <a:defRPr sz="2800" baseline="0">
                <a:solidFill>
                  <a:schemeClr val="bg1">
                    <a:lumMod val="65000"/>
                  </a:schemeClr>
                </a:solidFill>
                <a:latin typeface="Gotham Book"/>
                <a:cs typeface="Gotham Book"/>
              </a:defRPr>
            </a:lvl1pPr>
          </a:lstStyle>
          <a:p>
            <a:pPr lvl="0"/>
            <a:r>
              <a:rPr lang="en-US" dirty="0"/>
              <a:t>Click to edit Master title Style</a:t>
            </a:r>
          </a:p>
        </p:txBody>
      </p:sp>
    </p:spTree>
    <p:extLst>
      <p:ext uri="{BB962C8B-B14F-4D97-AF65-F5344CB8AC3E}">
        <p14:creationId xmlns:p14="http://schemas.microsoft.com/office/powerpoint/2010/main" val="2670544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5"/>
            <a:ext cx="20729099"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359" y="12712705"/>
            <a:ext cx="5690341" cy="730250"/>
          </a:xfrm>
          <a:prstGeom prst="rect">
            <a:avLst/>
          </a:prstGeom>
        </p:spPr>
        <p:txBody>
          <a:bodyPr/>
          <a:lstStyle/>
          <a:p>
            <a:fld id="{7934C131-FB98-6843-8145-97871B290221}" type="datetimeFigureOut">
              <a:rPr lang="en-US" smtClean="0"/>
              <a:t>4/29/19</a:t>
            </a:fld>
            <a:endParaRPr lang="en-US" dirty="0"/>
          </a:p>
        </p:txBody>
      </p:sp>
      <p:sp>
        <p:nvSpPr>
          <p:cNvPr id="5" name="Footer Placeholder 4"/>
          <p:cNvSpPr>
            <a:spLocks noGrp="1"/>
          </p:cNvSpPr>
          <p:nvPr>
            <p:ph type="ftr" sz="quarter" idx="11"/>
          </p:nvPr>
        </p:nvSpPr>
        <p:spPr>
          <a:xfrm>
            <a:off x="8332285" y="12712705"/>
            <a:ext cx="7722605" cy="7302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477475" y="12712705"/>
            <a:ext cx="5690341" cy="730250"/>
          </a:xfrm>
          <a:prstGeom prst="rect">
            <a:avLst/>
          </a:prstGeom>
        </p:spPr>
        <p:txBody>
          <a:bodyPr/>
          <a:lstStyle/>
          <a:p>
            <a:fld id="{C685AA72-ED4C-0F4C-8122-B77EDC5F490A}" type="slidenum">
              <a:rPr lang="en-US" smtClean="0"/>
              <a:t>‹#›</a:t>
            </a:fld>
            <a:endParaRPr lang="en-US" dirty="0"/>
          </a:p>
        </p:txBody>
      </p:sp>
    </p:spTree>
    <p:extLst>
      <p:ext uri="{BB962C8B-B14F-4D97-AF65-F5344CB8AC3E}">
        <p14:creationId xmlns:p14="http://schemas.microsoft.com/office/powerpoint/2010/main" val="3719197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A9354B-274E-AD4C-9E98-0897E058E311}"/>
              </a:ext>
            </a:extLst>
          </p:cNvPr>
          <p:cNvSpPr>
            <a:spLocks noGrp="1"/>
          </p:cNvSpPr>
          <p:nvPr>
            <p:ph type="dt" sz="half" idx="10"/>
          </p:nvPr>
        </p:nvSpPr>
        <p:spPr/>
        <p:txBody>
          <a:bodyPr/>
          <a:lstStyle/>
          <a:p>
            <a:fld id="{1B010269-DF05-154F-9636-646163D47510}" type="datetimeFigureOut">
              <a:rPr lang="en-US" smtClean="0"/>
              <a:t>4/29/19</a:t>
            </a:fld>
            <a:endParaRPr lang="en-US"/>
          </a:p>
        </p:txBody>
      </p:sp>
      <p:sp>
        <p:nvSpPr>
          <p:cNvPr id="3" name="Footer Placeholder 2">
            <a:extLst>
              <a:ext uri="{FF2B5EF4-FFF2-40B4-BE49-F238E27FC236}">
                <a16:creationId xmlns:a16="http://schemas.microsoft.com/office/drawing/2014/main" id="{4D61F542-07F0-9A4F-9197-6B6F079B0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F8BE6C-AC22-D449-BDCF-662ED7AA2C3E}"/>
              </a:ext>
            </a:extLst>
          </p:cNvPr>
          <p:cNvSpPr>
            <a:spLocks noGrp="1"/>
          </p:cNvSpPr>
          <p:nvPr>
            <p:ph type="sldNum" sz="quarter" idx="12"/>
          </p:nvPr>
        </p:nvSpPr>
        <p:spPr/>
        <p:txBody>
          <a:bodyPr/>
          <a:lstStyle/>
          <a:p>
            <a:fld id="{387870A0-2777-BC47-9847-8F04061CD8EF}" type="slidenum">
              <a:rPr lang="en-US" smtClean="0"/>
              <a:t>‹#›</a:t>
            </a:fld>
            <a:endParaRPr lang="en-US"/>
          </a:p>
        </p:txBody>
      </p:sp>
    </p:spTree>
    <p:extLst>
      <p:ext uri="{BB962C8B-B14F-4D97-AF65-F5344CB8AC3E}">
        <p14:creationId xmlns:p14="http://schemas.microsoft.com/office/powerpoint/2010/main" val="2989738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42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182889" tIns="91445" rIns="182889" bIns="91445" rtlCol="0" anchor="ctr">
            <a:normAutofit/>
          </a:bodyPr>
          <a:lstStyle/>
          <a:p>
            <a:r>
              <a:rPr lang="en-US" dirty="0"/>
              <a:t>Click to edit Master title style</a:t>
            </a:r>
          </a:p>
        </p:txBody>
      </p:sp>
      <p:sp>
        <p:nvSpPr>
          <p:cNvPr id="3" name="Text Placeholder 2"/>
          <p:cNvSpPr>
            <a:spLocks noGrp="1"/>
          </p:cNvSpPr>
          <p:nvPr>
            <p:ph type="body" idx="1"/>
          </p:nvPr>
        </p:nvSpPr>
        <p:spPr>
          <a:xfrm>
            <a:off x="1676619" y="3651250"/>
            <a:ext cx="21033938" cy="8702676"/>
          </a:xfrm>
          <a:prstGeom prst="rect">
            <a:avLst/>
          </a:prstGeom>
        </p:spPr>
        <p:txBody>
          <a:bodyPr vert="horz" lIns="182889" tIns="91445" rIns="182889" bIns="9144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6618" y="12712701"/>
            <a:ext cx="5487114" cy="730250"/>
          </a:xfrm>
          <a:prstGeom prst="rect">
            <a:avLst/>
          </a:prstGeom>
        </p:spPr>
        <p:txBody>
          <a:bodyPr vert="horz" lIns="182889" tIns="91445" rIns="182889" bIns="91445" rtlCol="0" anchor="ctr"/>
          <a:lstStyle>
            <a:lvl1pPr algn="l">
              <a:defRPr sz="2400" b="0" i="0">
                <a:solidFill>
                  <a:srgbClr val="7F7F7F"/>
                </a:solidFill>
                <a:latin typeface="Gotham Book"/>
                <a:cs typeface="Gotham Book"/>
              </a:defRPr>
            </a:lvl1pPr>
          </a:lstStyle>
          <a:p>
            <a:fld id="{F877B1AD-D523-4C0D-8362-A7CFF4E86502}" type="datetimeFigureOut">
              <a:rPr lang="en-US" smtClean="0"/>
              <a:pPr/>
              <a:t>4/29/19</a:t>
            </a:fld>
            <a:endParaRPr lang="en-US" dirty="0"/>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182889" tIns="91445" rIns="182889" bIns="91445" rtlCol="0" anchor="ctr"/>
          <a:lstStyle>
            <a:lvl1pPr algn="ctr">
              <a:defRPr sz="2400" b="0" i="0">
                <a:solidFill>
                  <a:srgbClr val="7F7F7F"/>
                </a:solidFill>
                <a:latin typeface="Gotham Book"/>
                <a:cs typeface="Gotham Book"/>
              </a:defRPr>
            </a:lvl1pPr>
          </a:lstStyle>
          <a:p>
            <a:endParaRPr lang="en-US" dirty="0"/>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182889" tIns="91445" rIns="182889" bIns="91445" rtlCol="0" anchor="ctr"/>
          <a:lstStyle>
            <a:lvl1pPr algn="r">
              <a:defRPr sz="2400" b="0" i="0">
                <a:solidFill>
                  <a:srgbClr val="7F7F7F"/>
                </a:solidFill>
                <a:latin typeface="Gotham Book"/>
                <a:cs typeface="Gotham Book"/>
              </a:defRPr>
            </a:lvl1pPr>
          </a:lstStyle>
          <a:p>
            <a:fld id="{F8B9E821-CB41-4557-879C-24BFC1EF65F5}" type="slidenum">
              <a:rPr lang="en-US" smtClean="0"/>
              <a:pPr/>
              <a:t>‹#›</a:t>
            </a:fld>
            <a:endParaRPr lang="en-US" dirty="0"/>
          </a:p>
        </p:txBody>
      </p:sp>
    </p:spTree>
    <p:extLst>
      <p:ext uri="{BB962C8B-B14F-4D97-AF65-F5344CB8AC3E}">
        <p14:creationId xmlns:p14="http://schemas.microsoft.com/office/powerpoint/2010/main" val="2352753999"/>
      </p:ext>
    </p:extLst>
  </p:cSld>
  <p:clrMap bg1="lt1" tx1="dk1" bg2="lt2" tx2="dk2" accent1="accent1" accent2="accent2" accent3="accent3" accent4="accent4" accent5="accent5" accent6="accent6" hlink="hlink" folHlink="folHlink"/>
  <p:sldLayoutIdLst>
    <p:sldLayoutId id="2147483764" r:id="rId1"/>
    <p:sldLayoutId id="2147483701" r:id="rId2"/>
    <p:sldLayoutId id="2147483706" r:id="rId3"/>
    <p:sldLayoutId id="2147483710" r:id="rId4"/>
    <p:sldLayoutId id="2147483752" r:id="rId5"/>
    <p:sldLayoutId id="2147483761" r:id="rId6"/>
    <p:sldLayoutId id="2147483765" r:id="rId7"/>
    <p:sldLayoutId id="2147483766" r:id="rId8"/>
    <p:sldLayoutId id="2147483767" r:id="rId9"/>
    <p:sldLayoutId id="2147483768" r:id="rId10"/>
    <p:sldLayoutId id="2147483769" r:id="rId11"/>
  </p:sldLayoutIdLst>
  <p:txStyles>
    <p:titleStyle>
      <a:lvl1pPr algn="l" defTabSz="1828891" rtl="0" eaLnBrk="1" latinLnBrk="0" hangingPunct="1">
        <a:lnSpc>
          <a:spcPct val="90000"/>
        </a:lnSpc>
        <a:spcBef>
          <a:spcPct val="0"/>
        </a:spcBef>
        <a:buNone/>
        <a:defRPr sz="8800" b="0" i="0" kern="1200">
          <a:solidFill>
            <a:schemeClr val="tx1">
              <a:lumMod val="50000"/>
              <a:lumOff val="50000"/>
            </a:schemeClr>
          </a:solidFill>
          <a:latin typeface="Gotham Light"/>
          <a:ea typeface="+mj-ea"/>
          <a:cs typeface="Gotham Light"/>
        </a:defRPr>
      </a:lvl1pPr>
    </p:titleStyle>
    <p:bodyStyle>
      <a:lvl1pPr marL="457223" indent="-457223" algn="l" defTabSz="1828891" rtl="0" eaLnBrk="1" latinLnBrk="0" hangingPunct="1">
        <a:lnSpc>
          <a:spcPct val="90000"/>
        </a:lnSpc>
        <a:spcBef>
          <a:spcPts val="2000"/>
        </a:spcBef>
        <a:buFont typeface="Arial" panose="020B0604020202020204" pitchFamily="34" charset="0"/>
        <a:buChar char="•"/>
        <a:defRPr sz="5600" b="0" i="0" kern="1200">
          <a:solidFill>
            <a:schemeClr val="tx1">
              <a:lumMod val="50000"/>
              <a:lumOff val="50000"/>
            </a:schemeClr>
          </a:solidFill>
          <a:latin typeface="Gotham Book"/>
          <a:ea typeface="+mn-ea"/>
          <a:cs typeface="Gotham Book"/>
        </a:defRPr>
      </a:lvl1pPr>
      <a:lvl2pPr marL="1371669" indent="-457223" algn="l" defTabSz="1828891" rtl="0" eaLnBrk="1" latinLnBrk="0" hangingPunct="1">
        <a:lnSpc>
          <a:spcPct val="90000"/>
        </a:lnSpc>
        <a:spcBef>
          <a:spcPts val="1000"/>
        </a:spcBef>
        <a:buFont typeface="Arial" panose="020B0604020202020204" pitchFamily="34" charset="0"/>
        <a:buChar char="•"/>
        <a:defRPr sz="4800" b="0" i="0" kern="1200">
          <a:solidFill>
            <a:schemeClr val="tx1">
              <a:lumMod val="50000"/>
              <a:lumOff val="50000"/>
            </a:schemeClr>
          </a:solidFill>
          <a:latin typeface="Gotham Book"/>
          <a:ea typeface="+mn-ea"/>
          <a:cs typeface="Gotham Book"/>
        </a:defRPr>
      </a:lvl2pPr>
      <a:lvl3pPr marL="2286114" indent="-457223" algn="l" defTabSz="1828891" rtl="0" eaLnBrk="1" latinLnBrk="0" hangingPunct="1">
        <a:lnSpc>
          <a:spcPct val="90000"/>
        </a:lnSpc>
        <a:spcBef>
          <a:spcPts val="1000"/>
        </a:spcBef>
        <a:buFont typeface="Arial" panose="020B0604020202020204" pitchFamily="34" charset="0"/>
        <a:buChar char="•"/>
        <a:defRPr sz="4000" b="0" i="0" kern="1200">
          <a:solidFill>
            <a:schemeClr val="tx1">
              <a:lumMod val="50000"/>
              <a:lumOff val="50000"/>
            </a:schemeClr>
          </a:solidFill>
          <a:latin typeface="Gotham Book"/>
          <a:ea typeface="+mn-ea"/>
          <a:cs typeface="Gotham Book"/>
        </a:defRPr>
      </a:lvl3pPr>
      <a:lvl4pPr marL="3200560" indent="-457223" algn="l" defTabSz="1828891" rtl="0" eaLnBrk="1" latinLnBrk="0" hangingPunct="1">
        <a:lnSpc>
          <a:spcPct val="90000"/>
        </a:lnSpc>
        <a:spcBef>
          <a:spcPts val="1000"/>
        </a:spcBef>
        <a:buFont typeface="Arial" panose="020B0604020202020204" pitchFamily="34" charset="0"/>
        <a:buChar char="•"/>
        <a:defRPr sz="3600" b="0" i="0" kern="1200">
          <a:solidFill>
            <a:schemeClr val="tx1">
              <a:lumMod val="50000"/>
              <a:lumOff val="50000"/>
            </a:schemeClr>
          </a:solidFill>
          <a:latin typeface="Gotham Book"/>
          <a:ea typeface="+mn-ea"/>
          <a:cs typeface="Gotham Book"/>
        </a:defRPr>
      </a:lvl4pPr>
      <a:lvl5pPr marL="4115006" indent="-457223" algn="l" defTabSz="1828891" rtl="0" eaLnBrk="1" latinLnBrk="0" hangingPunct="1">
        <a:lnSpc>
          <a:spcPct val="90000"/>
        </a:lnSpc>
        <a:spcBef>
          <a:spcPts val="1000"/>
        </a:spcBef>
        <a:buFont typeface="Arial" panose="020B0604020202020204" pitchFamily="34" charset="0"/>
        <a:buChar char="•"/>
        <a:defRPr sz="3600" b="0" i="0" kern="1200">
          <a:solidFill>
            <a:schemeClr val="tx1">
              <a:lumMod val="50000"/>
              <a:lumOff val="50000"/>
            </a:schemeClr>
          </a:solidFill>
          <a:latin typeface="Gotham Book"/>
          <a:ea typeface="+mn-ea"/>
          <a:cs typeface="Gotham Book"/>
        </a:defRPr>
      </a:lvl5pPr>
      <a:lvl6pPr marL="5029451" indent="-457223" algn="l" defTabSz="1828891"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897" indent="-457223" algn="l" defTabSz="1828891"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343" indent="-457223" algn="l" defTabSz="1828891"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789" indent="-457223" algn="l" defTabSz="1828891"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0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 y="0"/>
            <a:ext cx="24384000" cy="13716000"/>
          </a:xfrm>
          <a:prstGeom prst="rect">
            <a:avLst/>
          </a:prstGeom>
        </p:spPr>
      </p:pic>
    </p:spTree>
    <p:extLst>
      <p:ext uri="{BB962C8B-B14F-4D97-AF65-F5344CB8AC3E}">
        <p14:creationId xmlns:p14="http://schemas.microsoft.com/office/powerpoint/2010/main" val="140103641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18.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13695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21.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6941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23.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69410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D9E8DE-1071-D649-A923-9EFC63B4A9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7" y="0"/>
            <a:ext cx="24384000" cy="13716000"/>
          </a:xfrm>
          <a:prstGeom prst="rect">
            <a:avLst/>
          </a:prstGeom>
        </p:spPr>
      </p:pic>
    </p:spTree>
    <p:extLst>
      <p:ext uri="{BB962C8B-B14F-4D97-AF65-F5344CB8AC3E}">
        <p14:creationId xmlns:p14="http://schemas.microsoft.com/office/powerpoint/2010/main" val="3868709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4.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3331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ustDataLst>
      <p:tags r:id="rId1"/>
    </p:custDataLst>
    <p:extLst>
      <p:ext uri="{BB962C8B-B14F-4D97-AF65-F5344CB8AC3E}">
        <p14:creationId xmlns:p14="http://schemas.microsoft.com/office/powerpoint/2010/main" val="157331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95384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76762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sz="quarter" idx="25"/>
          </p:nvPr>
        </p:nvSpPr>
        <p:spPr/>
        <p:txBody>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68571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 R52.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4" name="Title 1"/>
          <p:cNvSpPr txBox="1">
            <a:spLocks/>
          </p:cNvSpPr>
          <p:nvPr/>
        </p:nvSpPr>
        <p:spPr>
          <a:xfrm>
            <a:off x="-181428" y="3475111"/>
            <a:ext cx="8527195" cy="5659500"/>
          </a:xfrm>
          <a:prstGeom prst="rect">
            <a:avLst/>
          </a:prstGeom>
        </p:spPr>
        <p:txBody>
          <a:bodyPr vert="horz" lIns="182889" tIns="91445" rIns="182889" bIns="91445" rtlCol="0" anchor="ctr">
            <a:noAutofit/>
          </a:bodyPr>
          <a:lstStyle>
            <a:lvl1pPr algn="l" defTabSz="1828891" rtl="0" eaLnBrk="1" latinLnBrk="0" hangingPunct="1">
              <a:lnSpc>
                <a:spcPct val="90000"/>
              </a:lnSpc>
              <a:spcBef>
                <a:spcPct val="0"/>
              </a:spcBef>
              <a:buNone/>
              <a:defRPr sz="8800" b="0" i="0" kern="1200">
                <a:solidFill>
                  <a:schemeClr val="tx1">
                    <a:lumMod val="50000"/>
                    <a:lumOff val="50000"/>
                  </a:schemeClr>
                </a:solidFill>
                <a:latin typeface="Gotham Light"/>
                <a:ea typeface="+mj-ea"/>
                <a:cs typeface="Gotham Light"/>
              </a:defRPr>
            </a:lvl1pPr>
          </a:lstStyle>
          <a:p>
            <a:pPr algn="ctr"/>
            <a:r>
              <a:rPr lang="en-US" sz="9600" dirty="0">
                <a:solidFill>
                  <a:schemeClr val="bg1"/>
                </a:solidFill>
              </a:rPr>
              <a:t>Substitute any LEED v4 credit with LEED v4.1</a:t>
            </a:r>
            <a:br>
              <a:rPr lang="en-US" sz="9600" dirty="0">
                <a:solidFill>
                  <a:schemeClr val="bg1"/>
                </a:solidFill>
              </a:rPr>
            </a:br>
            <a:br>
              <a:rPr lang="en-US" sz="9600" dirty="0">
                <a:solidFill>
                  <a:schemeClr val="bg1"/>
                </a:solidFill>
              </a:rPr>
            </a:br>
            <a:r>
              <a:rPr lang="en-US" sz="9600" dirty="0">
                <a:solidFill>
                  <a:schemeClr val="bg1"/>
                </a:solidFill>
              </a:rPr>
              <a:t>Who knew “.1” could deliver so much</a:t>
            </a:r>
            <a:endParaRPr lang="en-US" sz="9600" dirty="0">
              <a:solidFill>
                <a:schemeClr val="bg1"/>
              </a:solidFill>
              <a:latin typeface="Gotham Bold"/>
              <a:cs typeface="Gotham Bold"/>
            </a:endParaRPr>
          </a:p>
        </p:txBody>
      </p:sp>
    </p:spTree>
    <p:extLst>
      <p:ext uri="{BB962C8B-B14F-4D97-AF65-F5344CB8AC3E}">
        <p14:creationId xmlns:p14="http://schemas.microsoft.com/office/powerpoint/2010/main" val="249794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7.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64882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ED O+Ms_Arc_REV_6_9.005.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 y="0"/>
            <a:ext cx="24384000" cy="13716000"/>
          </a:xfrm>
          <a:prstGeom prst="rect">
            <a:avLst/>
          </a:prstGeom>
        </p:spPr>
      </p:pic>
    </p:spTree>
    <p:extLst>
      <p:ext uri="{BB962C8B-B14F-4D97-AF65-F5344CB8AC3E}">
        <p14:creationId xmlns:p14="http://schemas.microsoft.com/office/powerpoint/2010/main" val="3615161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ED O+Ms_Arc_REV_6_9.018.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 y="0"/>
            <a:ext cx="24384000" cy="13716000"/>
          </a:xfrm>
          <a:prstGeom prst="rect">
            <a:avLst/>
          </a:prstGeom>
        </p:spPr>
      </p:pic>
    </p:spTree>
    <p:extLst>
      <p:ext uri="{BB962C8B-B14F-4D97-AF65-F5344CB8AC3E}">
        <p14:creationId xmlns:p14="http://schemas.microsoft.com/office/powerpoint/2010/main" val="913178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4B2E8B-11C0-4F95-B258-FBE40E8179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1115" y="2601382"/>
            <a:ext cx="10544944" cy="5931130"/>
          </a:xfrm>
          <a:prstGeom prst="rect">
            <a:avLst/>
          </a:prstGeom>
        </p:spPr>
      </p:pic>
      <p:sp>
        <p:nvSpPr>
          <p:cNvPr id="3" name="TextBox 2">
            <a:extLst>
              <a:ext uri="{FF2B5EF4-FFF2-40B4-BE49-F238E27FC236}">
                <a16:creationId xmlns:a16="http://schemas.microsoft.com/office/drawing/2014/main" id="{352EDF7B-369A-4D41-B609-8B7D2AA984BF}"/>
              </a:ext>
            </a:extLst>
          </p:cNvPr>
          <p:cNvSpPr txBox="1"/>
          <p:nvPr/>
        </p:nvSpPr>
        <p:spPr>
          <a:xfrm>
            <a:off x="3405008" y="-92390"/>
            <a:ext cx="17330057" cy="2723823"/>
          </a:xfrm>
          <a:prstGeom prst="rect">
            <a:avLst/>
          </a:prstGeom>
          <a:noFill/>
        </p:spPr>
        <p:txBody>
          <a:bodyPr wrap="square" rtlCol="0">
            <a:spAutoFit/>
          </a:bodyPr>
          <a:lstStyle/>
          <a:p>
            <a:pPr algn="ctr"/>
            <a:r>
              <a:rPr lang="en-US" sz="11100" dirty="0">
                <a:solidFill>
                  <a:schemeClr val="bg1">
                    <a:lumMod val="50000"/>
                  </a:schemeClr>
                </a:solidFill>
                <a:latin typeface="Calibri" panose="020F0502020204030204" pitchFamily="34" charset="0"/>
                <a:cs typeface="Calibri" panose="020F0502020204030204" pitchFamily="34" charset="0"/>
              </a:rPr>
              <a:t>JOIN US!</a:t>
            </a:r>
          </a:p>
          <a:p>
            <a:pPr algn="ctr"/>
            <a:r>
              <a:rPr lang="en-US" sz="6000" dirty="0">
                <a:solidFill>
                  <a:schemeClr val="bg1">
                    <a:lumMod val="50000"/>
                  </a:schemeClr>
                </a:solidFill>
                <a:latin typeface="Calibri" panose="020F0502020204030204" pitchFamily="34" charset="0"/>
                <a:cs typeface="Calibri" panose="020F0502020204030204" pitchFamily="34" charset="0"/>
              </a:rPr>
              <a:t>National Memberships</a:t>
            </a:r>
          </a:p>
        </p:txBody>
      </p:sp>
      <p:sp>
        <p:nvSpPr>
          <p:cNvPr id="4" name="TextBox 3">
            <a:extLst>
              <a:ext uri="{FF2B5EF4-FFF2-40B4-BE49-F238E27FC236}">
                <a16:creationId xmlns:a16="http://schemas.microsoft.com/office/drawing/2014/main" id="{0C7246EB-D940-4297-A44A-7572E7C987AB}"/>
              </a:ext>
            </a:extLst>
          </p:cNvPr>
          <p:cNvSpPr txBox="1"/>
          <p:nvPr/>
        </p:nvSpPr>
        <p:spPr>
          <a:xfrm>
            <a:off x="5852952" y="9092930"/>
            <a:ext cx="12681270" cy="1015663"/>
          </a:xfrm>
          <a:prstGeom prst="rect">
            <a:avLst/>
          </a:prstGeom>
          <a:noFill/>
        </p:spPr>
        <p:txBody>
          <a:bodyPr wrap="square" rtlCol="0">
            <a:spAutoFit/>
          </a:bodyPr>
          <a:lstStyle/>
          <a:p>
            <a:pPr algn="ctr"/>
            <a:r>
              <a:rPr lang="en-US" sz="6000" dirty="0">
                <a:solidFill>
                  <a:schemeClr val="bg1">
                    <a:lumMod val="50000"/>
                  </a:schemeClr>
                </a:solidFill>
                <a:latin typeface="Calibri" panose="020F0502020204030204" pitchFamily="34" charset="0"/>
                <a:cs typeface="Calibri" panose="020F0502020204030204" pitchFamily="34" charset="0"/>
              </a:rPr>
              <a:t>Local Memberships</a:t>
            </a:r>
          </a:p>
        </p:txBody>
      </p:sp>
      <p:pic>
        <p:nvPicPr>
          <p:cNvPr id="1028" name="Picture 4" descr="Image result for west michigan usgbc">
            <a:extLst>
              <a:ext uri="{FF2B5EF4-FFF2-40B4-BE49-F238E27FC236}">
                <a16:creationId xmlns:a16="http://schemas.microsoft.com/office/drawing/2014/main" id="{45CFDA16-A107-4D9A-AE31-F362C0457F7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66521" y="10108593"/>
            <a:ext cx="1807029" cy="18070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92746A7-B7F4-42E5-9189-8E1A75C918B8}"/>
              </a:ext>
            </a:extLst>
          </p:cNvPr>
          <p:cNvSpPr txBox="1"/>
          <p:nvPr/>
        </p:nvSpPr>
        <p:spPr>
          <a:xfrm>
            <a:off x="3528559" y="11915622"/>
            <a:ext cx="17330056" cy="1015663"/>
          </a:xfrm>
          <a:prstGeom prst="rect">
            <a:avLst/>
          </a:prstGeom>
          <a:noFill/>
        </p:spPr>
        <p:txBody>
          <a:bodyPr wrap="square" rtlCol="0">
            <a:spAutoFit/>
          </a:bodyPr>
          <a:lstStyle/>
          <a:p>
            <a:pPr algn="ctr"/>
            <a:r>
              <a:rPr lang="en-US" sz="6000" dirty="0">
                <a:solidFill>
                  <a:schemeClr val="bg1">
                    <a:lumMod val="50000"/>
                  </a:schemeClr>
                </a:solidFill>
                <a:latin typeface="Calibri" panose="020F0502020204030204" pitchFamily="34" charset="0"/>
                <a:cs typeface="Calibri" panose="020F0502020204030204" pitchFamily="34" charset="0"/>
              </a:rPr>
              <a:t>USGBC Detroit Region &amp; USGBC West Michigan</a:t>
            </a:r>
          </a:p>
        </p:txBody>
      </p:sp>
    </p:spTree>
    <p:extLst>
      <p:ext uri="{BB962C8B-B14F-4D97-AF65-F5344CB8AC3E}">
        <p14:creationId xmlns:p14="http://schemas.microsoft.com/office/powerpoint/2010/main" val="3633818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4029A-36BE-BD4A-A2CF-6DFD97D36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7" y="0"/>
            <a:ext cx="24384000" cy="13716000"/>
          </a:xfrm>
          <a:prstGeom prst="rect">
            <a:avLst/>
          </a:prstGeom>
        </p:spPr>
      </p:pic>
      <p:sp>
        <p:nvSpPr>
          <p:cNvPr id="4" name="TextBox 3">
            <a:extLst>
              <a:ext uri="{FF2B5EF4-FFF2-40B4-BE49-F238E27FC236}">
                <a16:creationId xmlns:a16="http://schemas.microsoft.com/office/drawing/2014/main" id="{0A616449-299C-4141-8AEA-7B1A7FA82307}"/>
              </a:ext>
            </a:extLst>
          </p:cNvPr>
          <p:cNvSpPr txBox="1"/>
          <p:nvPr/>
        </p:nvSpPr>
        <p:spPr>
          <a:xfrm>
            <a:off x="17709964" y="12991471"/>
            <a:ext cx="6555698" cy="420756"/>
          </a:xfrm>
          <a:prstGeom prst="rect">
            <a:avLst/>
          </a:prstGeom>
          <a:noFill/>
        </p:spPr>
        <p:txBody>
          <a:bodyPr wrap="square" rtlCol="0">
            <a:spAutoFit/>
          </a:bodyPr>
          <a:lstStyle/>
          <a:p>
            <a:pPr algn="r"/>
            <a:r>
              <a:rPr lang="en-US" sz="2134" dirty="0">
                <a:latin typeface="Gotham Medium" pitchFamily="2" charset="0"/>
                <a:cs typeface="Gotham Medium" pitchFamily="2" charset="0"/>
              </a:rPr>
              <a:t>U.S. GREEN BUILDING COUNCIL</a:t>
            </a:r>
          </a:p>
        </p:txBody>
      </p:sp>
    </p:spTree>
    <p:extLst>
      <p:ext uri="{BB962C8B-B14F-4D97-AF65-F5344CB8AC3E}">
        <p14:creationId xmlns:p14="http://schemas.microsoft.com/office/powerpoint/2010/main" val="386032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3.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66440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10.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42480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11.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86757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36.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69410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13.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64882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EED Selling Deck15.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293169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434343"/>
      </a:dk1>
      <a:lt1>
        <a:srgbClr val="FFFFFF"/>
      </a:lt1>
      <a:dk2>
        <a:srgbClr val="5C5C5C"/>
      </a:dk2>
      <a:lt2>
        <a:srgbClr val="FFFFFF"/>
      </a:lt2>
      <a:accent1>
        <a:srgbClr val="108295"/>
      </a:accent1>
      <a:accent2>
        <a:srgbClr val="C1D721"/>
      </a:accent2>
      <a:accent3>
        <a:srgbClr val="5A9E29"/>
      </a:accent3>
      <a:accent4>
        <a:srgbClr val="FFD829"/>
      </a:accent4>
      <a:accent5>
        <a:srgbClr val="F7752D"/>
      </a:accent5>
      <a:accent6>
        <a:srgbClr val="14A0C5"/>
      </a:accent6>
      <a:hlink>
        <a:srgbClr val="5AAFAA"/>
      </a:hlink>
      <a:folHlink>
        <a:srgbClr val="10829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11304</TotalTime>
  <Words>602</Words>
  <Application>Microsoft Macintosh PowerPoint</Application>
  <PresentationFormat>Custom</PresentationFormat>
  <Paragraphs>78</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Gotham Bold</vt:lpstr>
      <vt:lpstr>Gotham Book</vt:lpstr>
      <vt:lpstr>Gotham Light</vt:lpstr>
      <vt:lpstr>Gotham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Anand</dc:creator>
  <cp:lastModifiedBy>morgan@usgbcwm.org</cp:lastModifiedBy>
  <cp:revision>1078</cp:revision>
  <cp:lastPrinted>2019-04-23T21:07:47Z</cp:lastPrinted>
  <dcterms:created xsi:type="dcterms:W3CDTF">2015-03-03T16:33:47Z</dcterms:created>
  <dcterms:modified xsi:type="dcterms:W3CDTF">2019-04-29T18:40:41Z</dcterms:modified>
</cp:coreProperties>
</file>